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  <p:sldMasterId id="2147483672" r:id="rId12"/>
    <p:sldMasterId id="2147483674" r:id="rId13"/>
    <p:sldMasterId id="2147483676" r:id="rId14"/>
  </p:sldMasterIdLst>
  <p:sldIdLst>
    <p:sldId id="256" r:id="rId15"/>
    <p:sldId id="257" r:id="rId16"/>
    <p:sldId id="258" r:id="rId17"/>
    <p:sldId id="261" r:id="rId18"/>
    <p:sldId id="262" r:id="rId19"/>
    <p:sldId id="260" r:id="rId20"/>
  </p:sldIdLst>
  <p:sldSz cx="9144000" cy="5143500" type="screen16x9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8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81"/>
    <p:restoredTop sz="94726"/>
  </p:normalViewPr>
  <p:slideViewPr>
    <p:cSldViewPr snapToGrid="0">
      <p:cViewPr varScale="1">
        <p:scale>
          <a:sx n="160" d="100"/>
          <a:sy n="160" d="100"/>
        </p:scale>
        <p:origin x="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niversiteParis —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niversiteParis — Contenu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niversiteParis — Contenu liste fond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niversiteParis — Contenu liste + image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niversiteParis — Contenu lis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niversiteParis — Image + contenu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niversiteParis – Image + texte fond couleur bord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niversiteParis — Deux images V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niversiteParis — Deux image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niversiteParis — Texte fond couleur + contenu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niversiteParis – Image + texte fond couleur cor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niversiteParis — Image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niversiteParis – Titre f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niversiteParis —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wmf"/><Relationship Id="rId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wmf"/><Relationship Id="rId4" Type="http://schemas.openxmlformats.org/officeDocument/2006/relationships/image" Target="../media/image5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15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288000" y="360000"/>
            <a:ext cx="8569800" cy="360"/>
          </a:xfrm>
          <a:prstGeom prst="straightConnector1">
            <a:avLst/>
          </a:prstGeom>
          <a:ln w="3175">
            <a:solidFill>
              <a:srgbClr val="000000"/>
            </a:solidFill>
          </a:ln>
        </p:spPr>
      </p:cxnSp>
      <p:pic>
        <p:nvPicPr>
          <p:cNvPr id="9" name="Image 8"/>
          <p:cNvPicPr/>
          <p:nvPr/>
        </p:nvPicPr>
        <p:blipFill>
          <a:blip r:embed="rId3"/>
          <a:stretch/>
        </p:blipFill>
        <p:spPr>
          <a:xfrm>
            <a:off x="288000" y="72000"/>
            <a:ext cx="220680" cy="215640"/>
          </a:xfrm>
          <a:prstGeom prst="rect">
            <a:avLst/>
          </a:prstGeom>
          <a:ln w="0">
            <a:noFill/>
          </a:ln>
        </p:spPr>
      </p:pic>
      <p:sp>
        <p:nvSpPr>
          <p:cNvPr id="2" name="Footer Placeholder 4" hidden="1"/>
          <p:cNvSpPr/>
          <p:nvPr/>
        </p:nvSpPr>
        <p:spPr>
          <a:xfrm>
            <a:off x="7596000" y="93600"/>
            <a:ext cx="1259640" cy="21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 defTabSz="685800">
              <a:lnSpc>
                <a:spcPct val="100000"/>
              </a:lnSpc>
            </a:pPr>
            <a:fld id="{CCB32340-CF66-44F4-BEAE-91BFBEF7239B}" type="slidenum">
              <a:rPr lang="fr-FR" sz="700" b="1" strike="noStrike" spc="-1">
                <a:solidFill>
                  <a:schemeClr val="dk1"/>
                </a:solidFill>
                <a:latin typeface="Lucida Sans Normal"/>
              </a:rPr>
              <a:t>‹N°›</a:t>
            </a:fld>
            <a:endParaRPr lang="fr-FR" sz="7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Footer Placeholder 4" hidden="1"/>
          <p:cNvSpPr/>
          <p:nvPr/>
        </p:nvSpPr>
        <p:spPr>
          <a:xfrm>
            <a:off x="1080000" y="93600"/>
            <a:ext cx="1725480" cy="21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lnSpc>
                <a:spcPct val="100000"/>
              </a:lnSpc>
            </a:pPr>
            <a:r>
              <a:rPr lang="fr-FR" sz="700" b="1" strike="noStrike" spc="-1">
                <a:solidFill>
                  <a:schemeClr val="dk1"/>
                </a:solidFill>
                <a:latin typeface="Lucida Sans Normal"/>
              </a:rPr>
              <a:t>UNIVERSITÉ PARIS CITÉ</a:t>
            </a:r>
            <a:endParaRPr lang="fr-FR" sz="700" b="0" strike="noStrike" spc="-1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4" name="Image 7"/>
          <p:cNvPicPr/>
          <p:nvPr/>
        </p:nvPicPr>
        <p:blipFill>
          <a:blip r:embed="rId4"/>
          <a:stretch/>
        </p:blipFill>
        <p:spPr>
          <a:xfrm>
            <a:off x="0" y="0"/>
            <a:ext cx="9140760" cy="5143320"/>
          </a:xfrm>
          <a:prstGeom prst="rect">
            <a:avLst/>
          </a:prstGeom>
          <a:ln w="0">
            <a:noFill/>
          </a:ln>
        </p:spPr>
      </p:pic>
      <p:cxnSp>
        <p:nvCxnSpPr>
          <p:cNvPr id="5" name="Connecteur droit 9"/>
          <p:cNvCxnSpPr/>
          <p:nvPr/>
        </p:nvCxnSpPr>
        <p:spPr>
          <a:xfrm>
            <a:off x="288000" y="869400"/>
            <a:ext cx="8569800" cy="360"/>
          </a:xfrm>
          <a:prstGeom prst="straightConnector1">
            <a:avLst/>
          </a:prstGeom>
          <a:ln w="3175">
            <a:solidFill>
              <a:srgbClr val="FFFFFF"/>
            </a:solidFill>
          </a:ln>
        </p:spPr>
      </p:cxnSp>
      <p:pic>
        <p:nvPicPr>
          <p:cNvPr id="6" name="Image 10"/>
          <p:cNvPicPr/>
          <p:nvPr/>
        </p:nvPicPr>
        <p:blipFill>
          <a:blip r:embed="rId5"/>
          <a:stretch/>
        </p:blipFill>
        <p:spPr>
          <a:xfrm>
            <a:off x="217080" y="236520"/>
            <a:ext cx="1416240" cy="539640"/>
          </a:xfrm>
          <a:prstGeom prst="rect">
            <a:avLst/>
          </a:prstGeom>
          <a:ln w="0"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080000" y="1800000"/>
            <a:ext cx="7775640" cy="122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685800">
              <a:lnSpc>
                <a:spcPct val="90000"/>
              </a:lnSpc>
              <a:buNone/>
            </a:pPr>
            <a:r>
              <a:rPr lang="fr-FR" sz="4400" b="0" strike="noStrike" spc="-1">
                <a:solidFill>
                  <a:schemeClr val="lt1"/>
                </a:solidFill>
                <a:latin typeface="Lucida Sans"/>
                <a:ea typeface="Lucida Sans"/>
              </a:rPr>
              <a:t>Titre de la présentation </a:t>
            </a:r>
            <a:br>
              <a:rPr sz="4400"/>
            </a:br>
            <a:r>
              <a:rPr lang="fr-FR" sz="4400" b="0" strike="noStrike" spc="-1">
                <a:solidFill>
                  <a:schemeClr val="lt1"/>
                </a:solidFill>
                <a:latin typeface="Lucida Sans"/>
                <a:ea typeface="Lucida Sans"/>
              </a:rPr>
              <a:t>en Lucida Sans</a:t>
            </a:r>
            <a:endParaRPr lang="fr-FR" sz="4400" b="0" strike="noStrike" spc="-1">
              <a:solidFill>
                <a:schemeClr val="dk1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Connecteur droit 7"/>
          <p:cNvCxnSpPr/>
          <p:nvPr/>
        </p:nvCxnSpPr>
        <p:spPr>
          <a:xfrm>
            <a:off x="288000" y="360000"/>
            <a:ext cx="8569800" cy="360"/>
          </a:xfrm>
          <a:prstGeom prst="straightConnector1">
            <a:avLst/>
          </a:prstGeom>
          <a:ln w="3175">
            <a:solidFill>
              <a:srgbClr val="000000"/>
            </a:solidFill>
          </a:ln>
        </p:spPr>
      </p:cxnSp>
      <p:pic>
        <p:nvPicPr>
          <p:cNvPr id="70" name="Image 8"/>
          <p:cNvPicPr/>
          <p:nvPr/>
        </p:nvPicPr>
        <p:blipFill>
          <a:blip r:embed="rId3"/>
          <a:stretch/>
        </p:blipFill>
        <p:spPr>
          <a:xfrm>
            <a:off x="288000" y="72000"/>
            <a:ext cx="220680" cy="215640"/>
          </a:xfrm>
          <a:prstGeom prst="rect">
            <a:avLst/>
          </a:prstGeom>
          <a:ln w="0">
            <a:noFill/>
          </a:ln>
        </p:spPr>
      </p:pic>
      <p:sp>
        <p:nvSpPr>
          <p:cNvPr id="71" name="Footer Placeholder 4"/>
          <p:cNvSpPr/>
          <p:nvPr/>
        </p:nvSpPr>
        <p:spPr>
          <a:xfrm>
            <a:off x="7596000" y="93600"/>
            <a:ext cx="1259640" cy="21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 defTabSz="685800">
              <a:lnSpc>
                <a:spcPct val="100000"/>
              </a:lnSpc>
            </a:pPr>
            <a:fld id="{5CEF3BCC-2E57-4B37-8657-BA6ADE47A10B}" type="slidenum">
              <a:rPr lang="fr-FR" sz="700" b="1" strike="noStrike" spc="-1">
                <a:solidFill>
                  <a:schemeClr val="dk1"/>
                </a:solidFill>
                <a:latin typeface="Lucida Sans Normal"/>
              </a:rPr>
              <a:t>‹N°›</a:t>
            </a:fld>
            <a:endParaRPr lang="fr-FR" sz="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Footer Placeholder 4"/>
          <p:cNvSpPr/>
          <p:nvPr/>
        </p:nvSpPr>
        <p:spPr>
          <a:xfrm>
            <a:off x="1080000" y="93600"/>
            <a:ext cx="1725480" cy="21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lnSpc>
                <a:spcPct val="100000"/>
              </a:lnSpc>
            </a:pPr>
            <a:r>
              <a:rPr lang="fr-FR" sz="700" b="1" strike="noStrike" spc="-1">
                <a:solidFill>
                  <a:schemeClr val="dk1"/>
                </a:solidFill>
                <a:latin typeface="Lucida Sans Normal"/>
              </a:rPr>
              <a:t>UNIVERSITÉ PARIS CITÉ</a:t>
            </a:r>
            <a:endParaRPr lang="fr-FR" sz="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1"/>
          <p:cNvSpPr>
            <a:spLocks noGrp="1"/>
          </p:cNvSpPr>
          <p:nvPr>
            <p:ph type="body"/>
          </p:nvPr>
        </p:nvSpPr>
        <p:spPr>
          <a:xfrm>
            <a:off x="1080000" y="648000"/>
            <a:ext cx="7777080" cy="28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  <a:tabLst>
                <a:tab pos="0" algn="l"/>
              </a:tabLst>
            </a:pPr>
            <a:r>
              <a:rPr lang="fr-FR" sz="1600" b="0" strike="noStrike" spc="-1">
                <a:solidFill>
                  <a:srgbClr val="921831"/>
                </a:solidFill>
                <a:latin typeface="Lucida Sans"/>
                <a:ea typeface="Lucida Sans"/>
              </a:rPr>
              <a:t>Titre de la partie</a:t>
            </a:r>
            <a:endParaRPr lang="fr-FR" sz="16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1079640" y="1865160"/>
            <a:ext cx="7778520" cy="2520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Symbol"/>
              <a:buChar char="⎯"/>
            </a:pPr>
            <a:r>
              <a:rPr lang="en-US" sz="1200" b="0" strike="noStrike" spc="-1">
                <a:solidFill>
                  <a:schemeClr val="dk1"/>
                </a:solidFill>
                <a:latin typeface="Lucida Sans"/>
                <a:ea typeface="Lucida Sans"/>
              </a:rPr>
              <a:t> Insérer texte n°1</a:t>
            </a:r>
            <a:endParaRPr lang="fr-FR" sz="1200" b="0" strike="noStrike" spc="-1">
              <a:solidFill>
                <a:schemeClr val="dk1"/>
              </a:solidFill>
              <a:latin typeface="Calibri"/>
            </a:endParaRPr>
          </a:p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</a:pPr>
            <a:endParaRPr lang="fr-FR" sz="1200" b="0" strike="noStrike" spc="-1">
              <a:solidFill>
                <a:schemeClr val="dk1"/>
              </a:solidFill>
              <a:latin typeface="Calibri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Symbol"/>
              <a:buChar char="⎯"/>
            </a:pPr>
            <a:r>
              <a:rPr lang="en-US" sz="1200" b="0" strike="noStrike" spc="-1">
                <a:solidFill>
                  <a:schemeClr val="dk1"/>
                </a:solidFill>
                <a:latin typeface="Lucida Sans"/>
                <a:ea typeface="Lucida Sans"/>
              </a:rPr>
              <a:t> Insérer texte n°2</a:t>
            </a:r>
            <a:endParaRPr lang="fr-FR" sz="1200" b="0" strike="noStrike" spc="-1">
              <a:solidFill>
                <a:schemeClr val="dk1"/>
              </a:solidFill>
              <a:latin typeface="Calibri"/>
            </a:endParaRPr>
          </a:p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</a:pPr>
            <a:endParaRPr lang="fr-FR" sz="1200" b="0" strike="noStrike" spc="-1">
              <a:solidFill>
                <a:schemeClr val="dk1"/>
              </a:solidFill>
              <a:latin typeface="Calibri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Symbol"/>
              <a:buChar char="⎯"/>
            </a:pPr>
            <a:r>
              <a:rPr lang="en-US" sz="1200" b="0" strike="noStrike" spc="-1">
                <a:solidFill>
                  <a:schemeClr val="dk1"/>
                </a:solidFill>
                <a:latin typeface="Lucida Sans"/>
                <a:ea typeface="Lucida Sans"/>
              </a:rPr>
              <a:t> Insérer texte n°3</a:t>
            </a:r>
            <a:endParaRPr lang="fr-FR" sz="1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title"/>
          </p:nvPr>
        </p:nvSpPr>
        <p:spPr>
          <a:xfrm>
            <a:off x="1080000" y="1008000"/>
            <a:ext cx="7775640" cy="71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685800">
              <a:lnSpc>
                <a:spcPct val="90000"/>
              </a:lnSpc>
              <a:buNone/>
            </a:pPr>
            <a:r>
              <a:rPr lang="fr-FR" sz="4400" b="0" strike="noStrike" spc="-1">
                <a:solidFill>
                  <a:schemeClr val="dk1"/>
                </a:solidFill>
                <a:latin typeface="Lucida Sans"/>
                <a:ea typeface="Lucida Sans"/>
              </a:rPr>
              <a:t>Titre</a:t>
            </a:r>
            <a:endParaRPr lang="fr-FR" sz="4400" b="0" strike="noStrike" spc="-1">
              <a:solidFill>
                <a:schemeClr val="dk1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Connecteur droit 7"/>
          <p:cNvCxnSpPr/>
          <p:nvPr/>
        </p:nvCxnSpPr>
        <p:spPr>
          <a:xfrm>
            <a:off x="288000" y="360000"/>
            <a:ext cx="8569800" cy="360"/>
          </a:xfrm>
          <a:prstGeom prst="straightConnector1">
            <a:avLst/>
          </a:prstGeom>
          <a:ln w="3175">
            <a:solidFill>
              <a:srgbClr val="000000"/>
            </a:solidFill>
          </a:ln>
        </p:spPr>
      </p:cxnSp>
      <p:pic>
        <p:nvPicPr>
          <p:cNvPr id="77" name="Image 8"/>
          <p:cNvPicPr/>
          <p:nvPr/>
        </p:nvPicPr>
        <p:blipFill>
          <a:blip r:embed="rId3"/>
          <a:stretch/>
        </p:blipFill>
        <p:spPr>
          <a:xfrm>
            <a:off x="288000" y="72000"/>
            <a:ext cx="220680" cy="215640"/>
          </a:xfrm>
          <a:prstGeom prst="rect">
            <a:avLst/>
          </a:prstGeom>
          <a:ln w="0">
            <a:noFill/>
          </a:ln>
        </p:spPr>
      </p:pic>
      <p:sp>
        <p:nvSpPr>
          <p:cNvPr id="78" name="Footer Placeholder 4"/>
          <p:cNvSpPr/>
          <p:nvPr/>
        </p:nvSpPr>
        <p:spPr>
          <a:xfrm>
            <a:off x="7596000" y="93600"/>
            <a:ext cx="1259640" cy="21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 defTabSz="685800">
              <a:lnSpc>
                <a:spcPct val="100000"/>
              </a:lnSpc>
            </a:pPr>
            <a:fld id="{22048D4A-46D1-4ABC-AA75-4ED9D9EE32BF}" type="slidenum">
              <a:rPr lang="fr-FR" sz="700" b="1" strike="noStrike" spc="-1">
                <a:solidFill>
                  <a:schemeClr val="dk1"/>
                </a:solidFill>
                <a:latin typeface="Lucida Sans Normal"/>
              </a:rPr>
              <a:t>‹N°›</a:t>
            </a:fld>
            <a:endParaRPr lang="fr-FR" sz="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Footer Placeholder 4"/>
          <p:cNvSpPr/>
          <p:nvPr/>
        </p:nvSpPr>
        <p:spPr>
          <a:xfrm>
            <a:off x="1080000" y="93600"/>
            <a:ext cx="1725480" cy="21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lnSpc>
                <a:spcPct val="100000"/>
              </a:lnSpc>
            </a:pPr>
            <a:r>
              <a:rPr lang="fr-FR" sz="700" b="1" strike="noStrike" spc="-1">
                <a:solidFill>
                  <a:schemeClr val="dk1"/>
                </a:solidFill>
                <a:latin typeface="Lucida Sans Normal"/>
              </a:rPr>
              <a:t>UNIVERSITÉ PARIS CITÉ</a:t>
            </a:r>
            <a:endParaRPr lang="fr-FR" sz="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1"/>
          <p:cNvSpPr>
            <a:spLocks noGrp="1"/>
          </p:cNvSpPr>
          <p:nvPr>
            <p:ph type="body"/>
          </p:nvPr>
        </p:nvSpPr>
        <p:spPr>
          <a:xfrm>
            <a:off x="1079640" y="1080000"/>
            <a:ext cx="7778520" cy="334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Symbol"/>
              <a:buChar char="⎯"/>
            </a:pPr>
            <a:r>
              <a:rPr lang="en-US" sz="1200" b="0" strike="noStrike" spc="-1">
                <a:solidFill>
                  <a:schemeClr val="dk1"/>
                </a:solidFill>
                <a:latin typeface="Lucida Sans"/>
                <a:ea typeface="Lucida Sans"/>
              </a:rPr>
              <a:t> Insérer texte n°1</a:t>
            </a:r>
            <a:endParaRPr lang="fr-FR" sz="1200" b="0" strike="noStrike" spc="-1">
              <a:solidFill>
                <a:schemeClr val="dk1"/>
              </a:solidFill>
              <a:latin typeface="Calibri"/>
            </a:endParaRPr>
          </a:p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</a:pPr>
            <a:endParaRPr lang="fr-FR" sz="1200" b="0" strike="noStrike" spc="-1">
              <a:solidFill>
                <a:schemeClr val="dk1"/>
              </a:solidFill>
              <a:latin typeface="Calibri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Symbol"/>
              <a:buChar char="⎯"/>
            </a:pPr>
            <a:r>
              <a:rPr lang="en-US" sz="1200" b="0" strike="noStrike" spc="-1">
                <a:solidFill>
                  <a:schemeClr val="dk1"/>
                </a:solidFill>
                <a:latin typeface="Lucida Sans"/>
                <a:ea typeface="Lucida Sans"/>
              </a:rPr>
              <a:t> Insérer texte n°2</a:t>
            </a:r>
            <a:endParaRPr lang="fr-FR" sz="1200" b="0" strike="noStrike" spc="-1">
              <a:solidFill>
                <a:schemeClr val="dk1"/>
              </a:solidFill>
              <a:latin typeface="Calibri"/>
            </a:endParaRPr>
          </a:p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</a:pPr>
            <a:endParaRPr lang="fr-FR" sz="1200" b="0" strike="noStrike" spc="-1">
              <a:solidFill>
                <a:schemeClr val="dk1"/>
              </a:solidFill>
              <a:latin typeface="Calibri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Symbol"/>
              <a:buChar char="⎯"/>
            </a:pPr>
            <a:r>
              <a:rPr lang="en-US" sz="1200" b="0" strike="noStrike" spc="-1">
                <a:solidFill>
                  <a:schemeClr val="dk1"/>
                </a:solidFill>
                <a:latin typeface="Lucida Sans"/>
                <a:ea typeface="Lucida Sans"/>
              </a:rPr>
              <a:t> Insérer texte n°3</a:t>
            </a:r>
            <a:endParaRPr lang="fr-FR" sz="1200" b="0" strike="noStrike" spc="-1">
              <a:solidFill>
                <a:schemeClr val="dk1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Connecteur droit 7"/>
          <p:cNvCxnSpPr/>
          <p:nvPr/>
        </p:nvCxnSpPr>
        <p:spPr>
          <a:xfrm>
            <a:off x="288000" y="360000"/>
            <a:ext cx="8569800" cy="360"/>
          </a:xfrm>
          <a:prstGeom prst="straightConnector1">
            <a:avLst/>
          </a:prstGeom>
          <a:ln w="3175">
            <a:solidFill>
              <a:srgbClr val="000000"/>
            </a:solidFill>
          </a:ln>
        </p:spPr>
      </p:cxnSp>
      <p:pic>
        <p:nvPicPr>
          <p:cNvPr id="89" name="Image 8"/>
          <p:cNvPicPr/>
          <p:nvPr/>
        </p:nvPicPr>
        <p:blipFill>
          <a:blip r:embed="rId3"/>
          <a:stretch/>
        </p:blipFill>
        <p:spPr>
          <a:xfrm>
            <a:off x="288000" y="72000"/>
            <a:ext cx="220680" cy="215640"/>
          </a:xfrm>
          <a:prstGeom prst="rect">
            <a:avLst/>
          </a:prstGeom>
          <a:ln w="0">
            <a:noFill/>
          </a:ln>
        </p:spPr>
      </p:pic>
      <p:sp>
        <p:nvSpPr>
          <p:cNvPr id="90" name="Footer Placeholder 4"/>
          <p:cNvSpPr/>
          <p:nvPr/>
        </p:nvSpPr>
        <p:spPr>
          <a:xfrm>
            <a:off x="7596000" y="93600"/>
            <a:ext cx="1259640" cy="21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 defTabSz="685800">
              <a:lnSpc>
                <a:spcPct val="100000"/>
              </a:lnSpc>
            </a:pPr>
            <a:fld id="{33EE7939-346B-436E-BF70-89A5949C1250}" type="slidenum">
              <a:rPr lang="fr-FR" sz="700" b="1" strike="noStrike" spc="-1">
                <a:solidFill>
                  <a:schemeClr val="dk1"/>
                </a:solidFill>
                <a:latin typeface="Lucida Sans Normal"/>
              </a:rPr>
              <a:t>‹N°›</a:t>
            </a:fld>
            <a:endParaRPr lang="fr-FR" sz="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Footer Placeholder 4"/>
          <p:cNvSpPr/>
          <p:nvPr/>
        </p:nvSpPr>
        <p:spPr>
          <a:xfrm>
            <a:off x="1080000" y="93600"/>
            <a:ext cx="1725480" cy="21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lnSpc>
                <a:spcPct val="100000"/>
              </a:lnSpc>
            </a:pPr>
            <a:r>
              <a:rPr lang="fr-FR" sz="700" b="1" strike="noStrike" spc="-1">
                <a:solidFill>
                  <a:schemeClr val="dk1"/>
                </a:solidFill>
                <a:latin typeface="Lucida Sans Normal"/>
              </a:rPr>
              <a:t>UNIVERSITÉ PARIS CITÉ</a:t>
            </a:r>
            <a:endParaRPr lang="fr-FR" sz="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1"/>
          <p:cNvSpPr>
            <a:spLocks noGrp="1"/>
          </p:cNvSpPr>
          <p:nvPr>
            <p:ph type="body"/>
          </p:nvPr>
        </p:nvSpPr>
        <p:spPr>
          <a:xfrm>
            <a:off x="4564440" y="0"/>
            <a:ext cx="4571640" cy="514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 algn="ctr" defTabSz="6858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600" b="0" strike="noStrike" spc="-1">
                <a:solidFill>
                  <a:schemeClr val="dk1"/>
                </a:solidFill>
                <a:latin typeface="Lucida Sans"/>
                <a:ea typeface="Lucida Sans"/>
              </a:rPr>
              <a:t>Insérer image</a:t>
            </a:r>
            <a:endParaRPr lang="fr-FR" sz="16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1080000" y="1129680"/>
            <a:ext cx="2405160" cy="287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ppleSymbols"/>
              <a:buChar char="⎻"/>
            </a:pPr>
            <a:r>
              <a:rPr lang="en-US" sz="1200" b="0" strike="noStrike" spc="-1">
                <a:solidFill>
                  <a:schemeClr val="dk1"/>
                </a:solidFill>
                <a:latin typeface="Lucida Sans"/>
                <a:ea typeface="Lucida Sans"/>
              </a:rPr>
              <a:t>Insérer texte n°1</a:t>
            </a:r>
            <a:endParaRPr lang="fr-FR" sz="1200" b="0" strike="noStrike" spc="-1">
              <a:solidFill>
                <a:schemeClr val="dk1"/>
              </a:solidFill>
              <a:latin typeface="Calibri"/>
            </a:endParaRPr>
          </a:p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</a:pPr>
            <a:endParaRPr lang="fr-FR" sz="1200" b="0" strike="noStrike" spc="-1">
              <a:solidFill>
                <a:schemeClr val="dk1"/>
              </a:solidFill>
              <a:latin typeface="Calibri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ppleSymbols"/>
              <a:buChar char="⎻"/>
            </a:pPr>
            <a:r>
              <a:rPr lang="en-US" sz="1200" b="0" strike="noStrike" spc="-1">
                <a:solidFill>
                  <a:schemeClr val="dk1"/>
                </a:solidFill>
                <a:latin typeface="Lucida Sans"/>
                <a:ea typeface="Lucida Sans"/>
              </a:rPr>
              <a:t> Insérer texte n°2</a:t>
            </a:r>
            <a:endParaRPr lang="fr-FR" sz="1200" b="0" strike="noStrike" spc="-1">
              <a:solidFill>
                <a:schemeClr val="dk1"/>
              </a:solidFill>
              <a:latin typeface="Calibri"/>
            </a:endParaRPr>
          </a:p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</a:pPr>
            <a:endParaRPr lang="fr-FR" sz="1200" b="0" strike="noStrike" spc="-1">
              <a:solidFill>
                <a:schemeClr val="dk1"/>
              </a:solidFill>
              <a:latin typeface="Calibri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ppleSymbols"/>
              <a:buChar char="⎻"/>
            </a:pPr>
            <a:r>
              <a:rPr lang="en-US" sz="1200" b="0" strike="noStrike" spc="-1">
                <a:solidFill>
                  <a:schemeClr val="dk1"/>
                </a:solidFill>
                <a:latin typeface="Lucida Sans"/>
                <a:ea typeface="Lucida Sans"/>
              </a:rPr>
              <a:t> Insérer texte n°3</a:t>
            </a:r>
            <a:endParaRPr lang="fr-FR" sz="1200" b="0" strike="noStrike" spc="-1">
              <a:solidFill>
                <a:schemeClr val="dk1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Connecteur droit 7"/>
          <p:cNvCxnSpPr/>
          <p:nvPr/>
        </p:nvCxnSpPr>
        <p:spPr>
          <a:xfrm>
            <a:off x="288000" y="360000"/>
            <a:ext cx="8569800" cy="360"/>
          </a:xfrm>
          <a:prstGeom prst="straightConnector1">
            <a:avLst/>
          </a:prstGeom>
          <a:ln w="3175">
            <a:solidFill>
              <a:srgbClr val="000000"/>
            </a:solidFill>
          </a:ln>
        </p:spPr>
      </p:cxnSp>
      <p:pic>
        <p:nvPicPr>
          <p:cNvPr id="95" name="Image 8"/>
          <p:cNvPicPr/>
          <p:nvPr/>
        </p:nvPicPr>
        <p:blipFill>
          <a:blip r:embed="rId3"/>
          <a:stretch/>
        </p:blipFill>
        <p:spPr>
          <a:xfrm>
            <a:off x="288000" y="72000"/>
            <a:ext cx="220680" cy="215640"/>
          </a:xfrm>
          <a:prstGeom prst="rect">
            <a:avLst/>
          </a:prstGeom>
          <a:ln w="0">
            <a:noFill/>
          </a:ln>
        </p:spPr>
      </p:pic>
      <p:sp>
        <p:nvSpPr>
          <p:cNvPr id="96" name="Footer Placeholder 4"/>
          <p:cNvSpPr/>
          <p:nvPr/>
        </p:nvSpPr>
        <p:spPr>
          <a:xfrm>
            <a:off x="7596000" y="93600"/>
            <a:ext cx="1259640" cy="21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 defTabSz="685800">
              <a:lnSpc>
                <a:spcPct val="100000"/>
              </a:lnSpc>
            </a:pPr>
            <a:fld id="{6C1B94AB-C053-480F-9B78-6E7E66438805}" type="slidenum">
              <a:rPr lang="fr-FR" sz="700" b="1" strike="noStrike" spc="-1">
                <a:solidFill>
                  <a:schemeClr val="dk1"/>
                </a:solidFill>
                <a:latin typeface="Lucida Sans Normal"/>
              </a:rPr>
              <a:t>‹N°›</a:t>
            </a:fld>
            <a:endParaRPr lang="fr-FR" sz="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Footer Placeholder 4"/>
          <p:cNvSpPr/>
          <p:nvPr/>
        </p:nvSpPr>
        <p:spPr>
          <a:xfrm>
            <a:off x="1080000" y="93600"/>
            <a:ext cx="1725480" cy="21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lnSpc>
                <a:spcPct val="100000"/>
              </a:lnSpc>
            </a:pPr>
            <a:r>
              <a:rPr lang="fr-FR" sz="700" b="1" strike="noStrike" spc="-1">
                <a:solidFill>
                  <a:schemeClr val="dk1"/>
                </a:solidFill>
                <a:latin typeface="Lucida Sans Normal"/>
              </a:rPr>
              <a:t>UNIVERSITÉ PARIS CITÉ</a:t>
            </a:r>
            <a:endParaRPr lang="fr-FR" sz="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1"/>
          <p:cNvSpPr>
            <a:spLocks noGrp="1"/>
          </p:cNvSpPr>
          <p:nvPr>
            <p:ph type="dt" idx="1"/>
          </p:nvPr>
        </p:nvSpPr>
        <p:spPr>
          <a:xfrm>
            <a:off x="6827400" y="25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685800">
              <a:lnSpc>
                <a:spcPct val="100000"/>
              </a:lnSpc>
              <a:buNone/>
              <a:defRPr lang="fr-FR" sz="1350" b="0" strike="noStrike" spc="-1">
                <a:solidFill>
                  <a:schemeClr val="dk1"/>
                </a:solidFill>
                <a:latin typeface="Calibri"/>
              </a:defRPr>
            </a:lvl1pPr>
          </a:lstStyle>
          <a:p>
            <a:pPr indent="0" defTabSz="685800">
              <a:lnSpc>
                <a:spcPct val="100000"/>
              </a:lnSpc>
              <a:buNone/>
            </a:pPr>
            <a:r>
              <a:rPr lang="fr-FR" sz="1350" b="0" strike="noStrike" spc="-1">
                <a:solidFill>
                  <a:schemeClr val="dk1"/>
                </a:solidFill>
                <a:latin typeface="Calibri"/>
              </a:rPr>
              <a:t>&lt;date/heure&gt;</a:t>
            </a:r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1080000" y="1129680"/>
            <a:ext cx="3438360" cy="287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ppleSymbols"/>
              <a:buChar char="⎻"/>
            </a:pPr>
            <a:r>
              <a:rPr lang="en-US" sz="1200" b="0" strike="noStrike" spc="-1">
                <a:solidFill>
                  <a:schemeClr val="dk1"/>
                </a:solidFill>
                <a:latin typeface="Lucida Sans"/>
                <a:ea typeface="Lucida Sans"/>
              </a:rPr>
              <a:t>Insérer texte n°1</a:t>
            </a:r>
            <a:endParaRPr lang="fr-FR" sz="1200" b="0" strike="noStrike" spc="-1">
              <a:solidFill>
                <a:schemeClr val="dk1"/>
              </a:solidFill>
              <a:latin typeface="Calibri"/>
            </a:endParaRPr>
          </a:p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</a:pPr>
            <a:endParaRPr lang="fr-FR" sz="1200" b="0" strike="noStrike" spc="-1">
              <a:solidFill>
                <a:schemeClr val="dk1"/>
              </a:solidFill>
              <a:latin typeface="Calibri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ppleSymbols"/>
              <a:buChar char="⎻"/>
            </a:pPr>
            <a:r>
              <a:rPr lang="en-US" sz="1200" b="0" strike="noStrike" spc="-1">
                <a:solidFill>
                  <a:schemeClr val="dk1"/>
                </a:solidFill>
                <a:latin typeface="Lucida Sans"/>
                <a:ea typeface="Lucida Sans"/>
              </a:rPr>
              <a:t> Insérer texte n°2</a:t>
            </a:r>
            <a:endParaRPr lang="fr-FR" sz="1200" b="0" strike="noStrike" spc="-1">
              <a:solidFill>
                <a:schemeClr val="dk1"/>
              </a:solidFill>
              <a:latin typeface="Calibri"/>
            </a:endParaRPr>
          </a:p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</a:pPr>
            <a:endParaRPr lang="fr-FR" sz="1200" b="0" strike="noStrike" spc="-1">
              <a:solidFill>
                <a:schemeClr val="dk1"/>
              </a:solidFill>
              <a:latin typeface="Calibri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ppleSymbols"/>
              <a:buChar char="⎻"/>
            </a:pPr>
            <a:r>
              <a:rPr lang="en-US" sz="1200" b="0" strike="noStrike" spc="-1">
                <a:solidFill>
                  <a:schemeClr val="dk1"/>
                </a:solidFill>
                <a:latin typeface="Lucida Sans"/>
                <a:ea typeface="Lucida Sans"/>
              </a:rPr>
              <a:t> Insérer texte n°3</a:t>
            </a:r>
            <a:endParaRPr lang="fr-FR" sz="1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645880" y="898560"/>
            <a:ext cx="2411640" cy="334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 algn="ctr" defTabSz="6858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600" b="0" strike="noStrike" spc="-1">
                <a:solidFill>
                  <a:schemeClr val="dk1"/>
                </a:solidFill>
                <a:latin typeface="Lucida Sans"/>
                <a:ea typeface="Lucida Sans"/>
              </a:rPr>
              <a:t>Insérer image</a:t>
            </a:r>
            <a:endParaRPr lang="fr-FR" sz="1600" b="0" strike="noStrike" spc="-1">
              <a:solidFill>
                <a:schemeClr val="dk1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Connecteur droit 7"/>
          <p:cNvCxnSpPr/>
          <p:nvPr/>
        </p:nvCxnSpPr>
        <p:spPr>
          <a:xfrm>
            <a:off x="288000" y="360000"/>
            <a:ext cx="8569800" cy="360"/>
          </a:xfrm>
          <a:prstGeom prst="straightConnector1">
            <a:avLst/>
          </a:prstGeom>
          <a:ln w="3175">
            <a:solidFill>
              <a:srgbClr val="000000"/>
            </a:solidFill>
          </a:ln>
        </p:spPr>
      </p:cxnSp>
      <p:pic>
        <p:nvPicPr>
          <p:cNvPr id="102" name="Image 8"/>
          <p:cNvPicPr/>
          <p:nvPr/>
        </p:nvPicPr>
        <p:blipFill>
          <a:blip r:embed="rId3"/>
          <a:stretch/>
        </p:blipFill>
        <p:spPr>
          <a:xfrm>
            <a:off x="288000" y="72000"/>
            <a:ext cx="220680" cy="215640"/>
          </a:xfrm>
          <a:prstGeom prst="rect">
            <a:avLst/>
          </a:prstGeom>
          <a:ln w="0">
            <a:noFill/>
          </a:ln>
        </p:spPr>
      </p:pic>
      <p:sp>
        <p:nvSpPr>
          <p:cNvPr id="103" name="Footer Placeholder 4"/>
          <p:cNvSpPr/>
          <p:nvPr/>
        </p:nvSpPr>
        <p:spPr>
          <a:xfrm>
            <a:off x="7596000" y="93600"/>
            <a:ext cx="1259640" cy="21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 defTabSz="685800">
              <a:lnSpc>
                <a:spcPct val="100000"/>
              </a:lnSpc>
            </a:pPr>
            <a:fld id="{BD519875-81DF-4FB4-8CFF-ACB276477858}" type="slidenum">
              <a:rPr lang="fr-FR" sz="700" b="1" strike="noStrike" spc="-1">
                <a:solidFill>
                  <a:schemeClr val="dk1"/>
                </a:solidFill>
                <a:latin typeface="Lucida Sans Normal"/>
              </a:rPr>
              <a:t>‹N°›</a:t>
            </a:fld>
            <a:endParaRPr lang="fr-FR" sz="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Footer Placeholder 4"/>
          <p:cNvSpPr/>
          <p:nvPr/>
        </p:nvSpPr>
        <p:spPr>
          <a:xfrm>
            <a:off x="1080000" y="93600"/>
            <a:ext cx="1725480" cy="21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lnSpc>
                <a:spcPct val="100000"/>
              </a:lnSpc>
            </a:pPr>
            <a:r>
              <a:rPr lang="fr-FR" sz="700" b="1" strike="noStrike" spc="-1">
                <a:solidFill>
                  <a:schemeClr val="dk1"/>
                </a:solidFill>
                <a:latin typeface="Lucida Sans Normal"/>
              </a:rPr>
              <a:t>UNIVERSITÉ PARIS CITÉ</a:t>
            </a:r>
            <a:endParaRPr lang="fr-FR" sz="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1"/>
          <p:cNvSpPr>
            <a:spLocks noGrp="1"/>
          </p:cNvSpPr>
          <p:nvPr>
            <p:ph type="body"/>
          </p:nvPr>
        </p:nvSpPr>
        <p:spPr>
          <a:xfrm>
            <a:off x="4619160" y="1129680"/>
            <a:ext cx="3438360" cy="287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ppleSymbols"/>
              <a:buChar char="⎻"/>
            </a:pPr>
            <a:r>
              <a:rPr lang="en-US" sz="1200" b="0" strike="noStrike" spc="-1">
                <a:solidFill>
                  <a:schemeClr val="dk1"/>
                </a:solidFill>
                <a:latin typeface="Lucida Sans"/>
                <a:ea typeface="Lucida Sans"/>
              </a:rPr>
              <a:t>Insérer texte n°1</a:t>
            </a:r>
            <a:endParaRPr lang="fr-FR" sz="1200" b="0" strike="noStrike" spc="-1">
              <a:solidFill>
                <a:schemeClr val="dk1"/>
              </a:solidFill>
              <a:latin typeface="Calibri"/>
            </a:endParaRPr>
          </a:p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</a:pPr>
            <a:endParaRPr lang="fr-FR" sz="1200" b="0" strike="noStrike" spc="-1">
              <a:solidFill>
                <a:schemeClr val="dk1"/>
              </a:solidFill>
              <a:latin typeface="Calibri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ppleSymbols"/>
              <a:buChar char="⎻"/>
            </a:pPr>
            <a:r>
              <a:rPr lang="en-US" sz="1200" b="0" strike="noStrike" spc="-1">
                <a:solidFill>
                  <a:schemeClr val="dk1"/>
                </a:solidFill>
                <a:latin typeface="Lucida Sans"/>
                <a:ea typeface="Lucida Sans"/>
              </a:rPr>
              <a:t> Insérer texte n°2</a:t>
            </a:r>
            <a:endParaRPr lang="fr-FR" sz="1200" b="0" strike="noStrike" spc="-1">
              <a:solidFill>
                <a:schemeClr val="dk1"/>
              </a:solidFill>
              <a:latin typeface="Calibri"/>
            </a:endParaRPr>
          </a:p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</a:pPr>
            <a:endParaRPr lang="fr-FR" sz="1200" b="0" strike="noStrike" spc="-1">
              <a:solidFill>
                <a:schemeClr val="dk1"/>
              </a:solidFill>
              <a:latin typeface="Calibri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ppleSymbols"/>
              <a:buChar char="⎻"/>
            </a:pPr>
            <a:r>
              <a:rPr lang="en-US" sz="1200" b="0" strike="noStrike" spc="-1">
                <a:solidFill>
                  <a:schemeClr val="dk1"/>
                </a:solidFill>
                <a:latin typeface="Lucida Sans"/>
                <a:ea typeface="Lucida Sans"/>
              </a:rPr>
              <a:t> Insérer texte n°3</a:t>
            </a:r>
            <a:endParaRPr lang="fr-FR" sz="1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1080000" y="898560"/>
            <a:ext cx="2411640" cy="334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 algn="ctr" defTabSz="6858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600" b="0" strike="noStrike" spc="-1">
                <a:solidFill>
                  <a:schemeClr val="dk1"/>
                </a:solidFill>
                <a:latin typeface="Lucida Sans"/>
                <a:ea typeface="Lucida Sans"/>
              </a:rPr>
              <a:t>Insérer image</a:t>
            </a:r>
            <a:endParaRPr lang="fr-FR" sz="1600" b="0" strike="noStrike" spc="-1">
              <a:solidFill>
                <a:schemeClr val="dk1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288000" y="360000"/>
            <a:ext cx="8569800" cy="360"/>
          </a:xfrm>
          <a:prstGeom prst="straightConnector1">
            <a:avLst/>
          </a:prstGeom>
          <a:ln w="3175">
            <a:solidFill>
              <a:srgbClr val="000000"/>
            </a:solidFill>
          </a:ln>
        </p:spPr>
      </p:cxnSp>
      <p:pic>
        <p:nvPicPr>
          <p:cNvPr id="9" name="Image 8"/>
          <p:cNvPicPr/>
          <p:nvPr/>
        </p:nvPicPr>
        <p:blipFill>
          <a:blip r:embed="rId3"/>
          <a:stretch/>
        </p:blipFill>
        <p:spPr>
          <a:xfrm>
            <a:off x="288000" y="72000"/>
            <a:ext cx="220680" cy="215640"/>
          </a:xfrm>
          <a:prstGeom prst="rect">
            <a:avLst/>
          </a:prstGeom>
          <a:ln w="0">
            <a:noFill/>
          </a:ln>
        </p:spPr>
      </p:pic>
      <p:sp>
        <p:nvSpPr>
          <p:cNvPr id="10" name="Footer Placeholder 4"/>
          <p:cNvSpPr/>
          <p:nvPr/>
        </p:nvSpPr>
        <p:spPr>
          <a:xfrm>
            <a:off x="7596000" y="93600"/>
            <a:ext cx="1259640" cy="21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 defTabSz="685800">
              <a:lnSpc>
                <a:spcPct val="100000"/>
              </a:lnSpc>
            </a:pPr>
            <a:fld id="{2D691CF5-E7F2-4B85-AAB2-DB15C448EAF1}" type="slidenum">
              <a:rPr lang="fr-FR" sz="700" b="1" strike="noStrike" spc="-1">
                <a:solidFill>
                  <a:schemeClr val="dk1"/>
                </a:solidFill>
                <a:latin typeface="Lucida Sans Normal"/>
              </a:rPr>
              <a:t>‹N°›</a:t>
            </a:fld>
            <a:endParaRPr lang="fr-FR" sz="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Footer Placeholder 4"/>
          <p:cNvSpPr/>
          <p:nvPr/>
        </p:nvSpPr>
        <p:spPr>
          <a:xfrm>
            <a:off x="1080000" y="93600"/>
            <a:ext cx="1725480" cy="21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lnSpc>
                <a:spcPct val="100000"/>
              </a:lnSpc>
            </a:pPr>
            <a:r>
              <a:rPr lang="fr-FR" sz="700" b="1" strike="noStrike" spc="-1">
                <a:solidFill>
                  <a:schemeClr val="dk1"/>
                </a:solidFill>
                <a:latin typeface="Lucida Sans Normal"/>
              </a:rPr>
              <a:t>UNIVERSITÉ PARIS CITÉ</a:t>
            </a:r>
            <a:endParaRPr lang="fr-FR" sz="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Rectangle 6"/>
          <p:cNvSpPr/>
          <p:nvPr/>
        </p:nvSpPr>
        <p:spPr>
          <a:xfrm>
            <a:off x="4572000" y="0"/>
            <a:ext cx="4571640" cy="5143320"/>
          </a:xfrm>
          <a:prstGeom prst="rect">
            <a:avLst/>
          </a:prstGeom>
          <a:solidFill>
            <a:srgbClr val="921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endParaRPr lang="fr-FR" sz="135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3" name="PlaceHolder 1"/>
          <p:cNvSpPr>
            <a:spLocks noGrp="1"/>
          </p:cNvSpPr>
          <p:nvPr>
            <p:ph type="body"/>
          </p:nvPr>
        </p:nvSpPr>
        <p:spPr>
          <a:xfrm>
            <a:off x="5235480" y="636480"/>
            <a:ext cx="3239640" cy="387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 algn="ctr" defTabSz="685800">
              <a:lnSpc>
                <a:spcPts val="2801"/>
              </a:lnSpc>
              <a:spcBef>
                <a:spcPts val="751"/>
              </a:spcBef>
              <a:buNone/>
              <a:tabLst>
                <a:tab pos="0" algn="l"/>
              </a:tabLst>
            </a:pPr>
            <a:r>
              <a:rPr lang="fr-FR" sz="2200" b="1" strike="noStrike" spc="-1">
                <a:solidFill>
                  <a:schemeClr val="lt1"/>
                </a:solidFill>
                <a:latin typeface="Lucida Sans"/>
                <a:ea typeface="Lucida Sans"/>
              </a:rPr>
              <a:t>Cliquez pour modifier les styles du texte du masque</a:t>
            </a:r>
            <a:endParaRPr lang="fr-FR" sz="2200" b="0" strike="noStrike" spc="-1">
              <a:solidFill>
                <a:schemeClr val="dk1"/>
              </a:solidFill>
              <a:latin typeface="Calibri"/>
            </a:endParaRPr>
          </a:p>
          <a:p>
            <a:pPr marL="343080" indent="0" defTabSz="685800">
              <a:lnSpc>
                <a:spcPct val="90000"/>
              </a:lnSpc>
              <a:spcBef>
                <a:spcPts val="374"/>
              </a:spcBef>
              <a:buNone/>
              <a:tabLst>
                <a:tab pos="0" algn="l"/>
              </a:tabLst>
            </a:pPr>
            <a:r>
              <a:rPr lang="fr-FR" sz="1800" b="0" strike="noStrike" spc="-1">
                <a:solidFill>
                  <a:schemeClr val="dk1"/>
                </a:solidFill>
                <a:latin typeface="Calibri"/>
                <a:ea typeface="Lucida Sans"/>
              </a:rPr>
              <a:t>Deuxième niveau</a:t>
            </a:r>
            <a:endParaRPr lang="fr-FR" sz="1800" b="0" strike="noStrike" spc="-1">
              <a:solidFill>
                <a:schemeClr val="dk1"/>
              </a:solidFill>
              <a:latin typeface="Calibri"/>
            </a:endParaRPr>
          </a:p>
          <a:p>
            <a:pPr marL="685800" indent="0" defTabSz="685800">
              <a:lnSpc>
                <a:spcPct val="90000"/>
              </a:lnSpc>
              <a:spcBef>
                <a:spcPts val="374"/>
              </a:spcBef>
              <a:buNone/>
              <a:tabLst>
                <a:tab pos="0" algn="l"/>
              </a:tabLst>
            </a:pPr>
            <a:r>
              <a:rPr lang="fr-FR" sz="1500" b="0" strike="noStrike" spc="-1">
                <a:solidFill>
                  <a:schemeClr val="dk1"/>
                </a:solidFill>
                <a:latin typeface="Calibri"/>
                <a:ea typeface="Lucida Sans"/>
              </a:rPr>
              <a:t>Troisième niveau</a:t>
            </a:r>
            <a:endParaRPr lang="fr-FR" sz="15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-5400" y="0"/>
            <a:ext cx="4571640" cy="514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 algn="ctr" defTabSz="6858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600" b="0" strike="noStrike" spc="-1">
                <a:solidFill>
                  <a:schemeClr val="dk1"/>
                </a:solidFill>
                <a:latin typeface="Lucida Sans"/>
                <a:ea typeface="Lucida Sans"/>
              </a:rPr>
              <a:t>Insérer image</a:t>
            </a:r>
            <a:endParaRPr lang="fr-FR" sz="16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" name="Footer Placeholder 4"/>
          <p:cNvSpPr/>
          <p:nvPr/>
        </p:nvSpPr>
        <p:spPr>
          <a:xfrm>
            <a:off x="7596000" y="93600"/>
            <a:ext cx="1259640" cy="21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 defTabSz="685800">
              <a:lnSpc>
                <a:spcPct val="100000"/>
              </a:lnSpc>
            </a:pPr>
            <a:fld id="{6C23EF66-8A3F-4C10-BAC5-FCF5E910A398}" type="slidenum">
              <a:rPr lang="fr-FR" sz="700" b="1" strike="noStrike" spc="-1">
                <a:solidFill>
                  <a:schemeClr val="dk1"/>
                </a:solidFill>
                <a:latin typeface="Lucida Sans Normal"/>
              </a:rPr>
              <a:t>‹N°›</a:t>
            </a:fld>
            <a:endParaRPr lang="fr-FR" sz="700" b="0" strike="noStrike" spc="-1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6" name="Connecteur droit 10"/>
          <p:cNvCxnSpPr/>
          <p:nvPr/>
        </p:nvCxnSpPr>
        <p:spPr>
          <a:xfrm>
            <a:off x="288000" y="360000"/>
            <a:ext cx="8569800" cy="360"/>
          </a:xfrm>
          <a:prstGeom prst="straightConnector1">
            <a:avLst/>
          </a:prstGeom>
          <a:ln w="3175">
            <a:solidFill>
              <a:srgbClr val="000000"/>
            </a:solidFill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necteur droit 7"/>
          <p:cNvCxnSpPr/>
          <p:nvPr/>
        </p:nvCxnSpPr>
        <p:spPr>
          <a:xfrm>
            <a:off x="288000" y="360000"/>
            <a:ext cx="8569800" cy="360"/>
          </a:xfrm>
          <a:prstGeom prst="straightConnector1">
            <a:avLst/>
          </a:prstGeom>
          <a:ln w="3175">
            <a:solidFill>
              <a:srgbClr val="000000"/>
            </a:solidFill>
          </a:ln>
        </p:spPr>
      </p:cxnSp>
      <p:pic>
        <p:nvPicPr>
          <p:cNvPr id="18" name="Image 8"/>
          <p:cNvPicPr/>
          <p:nvPr/>
        </p:nvPicPr>
        <p:blipFill>
          <a:blip r:embed="rId3"/>
          <a:stretch/>
        </p:blipFill>
        <p:spPr>
          <a:xfrm>
            <a:off x="288000" y="72000"/>
            <a:ext cx="220680" cy="215640"/>
          </a:xfrm>
          <a:prstGeom prst="rect">
            <a:avLst/>
          </a:prstGeom>
          <a:ln w="0">
            <a:noFill/>
          </a:ln>
        </p:spPr>
      </p:pic>
      <p:sp>
        <p:nvSpPr>
          <p:cNvPr id="19" name="Footer Placeholder 4"/>
          <p:cNvSpPr/>
          <p:nvPr/>
        </p:nvSpPr>
        <p:spPr>
          <a:xfrm>
            <a:off x="7596000" y="93600"/>
            <a:ext cx="1259640" cy="21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 defTabSz="685800">
              <a:lnSpc>
                <a:spcPct val="100000"/>
              </a:lnSpc>
            </a:pPr>
            <a:fld id="{60DAB3FC-9E25-4E52-A1A9-46059FDBD19F}" type="slidenum">
              <a:rPr lang="fr-FR" sz="700" b="1" strike="noStrike" spc="-1">
                <a:solidFill>
                  <a:schemeClr val="dk1"/>
                </a:solidFill>
                <a:latin typeface="Lucida Sans Normal"/>
              </a:rPr>
              <a:t>‹N°›</a:t>
            </a:fld>
            <a:endParaRPr lang="fr-FR" sz="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Footer Placeholder 4"/>
          <p:cNvSpPr/>
          <p:nvPr/>
        </p:nvSpPr>
        <p:spPr>
          <a:xfrm>
            <a:off x="1080000" y="93600"/>
            <a:ext cx="1725480" cy="21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lnSpc>
                <a:spcPct val="100000"/>
              </a:lnSpc>
            </a:pPr>
            <a:r>
              <a:rPr lang="fr-FR" sz="700" b="1" strike="noStrike" spc="-1">
                <a:solidFill>
                  <a:schemeClr val="dk1"/>
                </a:solidFill>
                <a:latin typeface="Lucida Sans Normal"/>
              </a:rPr>
              <a:t>UNIVERSITÉ PARIS CITÉ</a:t>
            </a:r>
            <a:endParaRPr lang="fr-FR" sz="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1"/>
          <p:cNvSpPr>
            <a:spLocks noGrp="1"/>
          </p:cNvSpPr>
          <p:nvPr>
            <p:ph type="body"/>
          </p:nvPr>
        </p:nvSpPr>
        <p:spPr>
          <a:xfrm>
            <a:off x="5659560" y="898560"/>
            <a:ext cx="2411640" cy="334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 algn="ctr" defTabSz="6858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600" b="0" strike="noStrike" spc="-1">
                <a:solidFill>
                  <a:schemeClr val="dk1"/>
                </a:solidFill>
                <a:latin typeface="Lucida Sans"/>
                <a:ea typeface="Lucida Sans"/>
              </a:rPr>
              <a:t>Insérer image</a:t>
            </a:r>
            <a:endParaRPr lang="fr-FR" sz="16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4571640" cy="514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 algn="ctr" defTabSz="6858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600" b="0" strike="noStrike" spc="-1">
                <a:solidFill>
                  <a:schemeClr val="dk1"/>
                </a:solidFill>
                <a:latin typeface="Lucida Sans"/>
                <a:ea typeface="Lucida Sans"/>
              </a:rPr>
              <a:t>Insérer image</a:t>
            </a:r>
            <a:endParaRPr lang="fr-FR" sz="1600" b="0" strike="noStrike" spc="-1">
              <a:solidFill>
                <a:schemeClr val="dk1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necteur droit 7"/>
          <p:cNvCxnSpPr/>
          <p:nvPr/>
        </p:nvCxnSpPr>
        <p:spPr>
          <a:xfrm>
            <a:off x="288000" y="360000"/>
            <a:ext cx="8569800" cy="360"/>
          </a:xfrm>
          <a:prstGeom prst="straightConnector1">
            <a:avLst/>
          </a:prstGeom>
          <a:ln w="3175">
            <a:solidFill>
              <a:srgbClr val="000000"/>
            </a:solidFill>
          </a:ln>
        </p:spPr>
      </p:cxnSp>
      <p:pic>
        <p:nvPicPr>
          <p:cNvPr id="24" name="Image 8"/>
          <p:cNvPicPr/>
          <p:nvPr/>
        </p:nvPicPr>
        <p:blipFill>
          <a:blip r:embed="rId3"/>
          <a:stretch/>
        </p:blipFill>
        <p:spPr>
          <a:xfrm>
            <a:off x="288000" y="72000"/>
            <a:ext cx="220680" cy="215640"/>
          </a:xfrm>
          <a:prstGeom prst="rect">
            <a:avLst/>
          </a:prstGeom>
          <a:ln w="0">
            <a:noFill/>
          </a:ln>
        </p:spPr>
      </p:pic>
      <p:sp>
        <p:nvSpPr>
          <p:cNvPr id="25" name="Footer Placeholder 4"/>
          <p:cNvSpPr/>
          <p:nvPr/>
        </p:nvSpPr>
        <p:spPr>
          <a:xfrm>
            <a:off x="7596000" y="93600"/>
            <a:ext cx="1259640" cy="21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 defTabSz="685800">
              <a:lnSpc>
                <a:spcPct val="100000"/>
              </a:lnSpc>
            </a:pPr>
            <a:fld id="{6E5927E9-F070-43AC-ACCC-63C2F5815BA6}" type="slidenum">
              <a:rPr lang="fr-FR" sz="700" b="1" strike="noStrike" spc="-1">
                <a:solidFill>
                  <a:schemeClr val="dk1"/>
                </a:solidFill>
                <a:latin typeface="Lucida Sans Normal"/>
              </a:rPr>
              <a:t>‹N°›</a:t>
            </a:fld>
            <a:endParaRPr lang="fr-FR" sz="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Footer Placeholder 4"/>
          <p:cNvSpPr/>
          <p:nvPr/>
        </p:nvSpPr>
        <p:spPr>
          <a:xfrm>
            <a:off x="1080000" y="93600"/>
            <a:ext cx="1725480" cy="21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lnSpc>
                <a:spcPct val="100000"/>
              </a:lnSpc>
            </a:pPr>
            <a:r>
              <a:rPr lang="fr-FR" sz="700" b="1" strike="noStrike" spc="-1">
                <a:solidFill>
                  <a:schemeClr val="dk1"/>
                </a:solidFill>
                <a:latin typeface="Lucida Sans Normal"/>
              </a:rPr>
              <a:t>UNIVERSITÉ PARIS CITÉ</a:t>
            </a:r>
            <a:endParaRPr lang="fr-FR" sz="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1"/>
          <p:cNvSpPr>
            <a:spLocks noGrp="1"/>
          </p:cNvSpPr>
          <p:nvPr>
            <p:ph type="body"/>
          </p:nvPr>
        </p:nvSpPr>
        <p:spPr>
          <a:xfrm>
            <a:off x="1080000" y="898560"/>
            <a:ext cx="2411640" cy="334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 algn="ctr" defTabSz="6858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600" b="0" strike="noStrike" spc="-1">
                <a:solidFill>
                  <a:schemeClr val="dk1"/>
                </a:solidFill>
                <a:latin typeface="Lucida Sans"/>
                <a:ea typeface="Lucida Sans"/>
              </a:rPr>
              <a:t>Insérer image</a:t>
            </a:r>
            <a:endParaRPr lang="fr-FR" sz="16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64440" y="0"/>
            <a:ext cx="4571640" cy="514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 algn="ctr" defTabSz="6858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600" b="0" strike="noStrike" spc="-1">
                <a:solidFill>
                  <a:schemeClr val="dk1"/>
                </a:solidFill>
                <a:latin typeface="Lucida Sans"/>
                <a:ea typeface="Lucida Sans"/>
              </a:rPr>
              <a:t>Insérer image</a:t>
            </a:r>
            <a:endParaRPr lang="fr-FR" sz="1600" b="0" strike="noStrike" spc="-1">
              <a:solidFill>
                <a:schemeClr val="dk1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Connecteur droit 7"/>
          <p:cNvCxnSpPr/>
          <p:nvPr/>
        </p:nvCxnSpPr>
        <p:spPr>
          <a:xfrm>
            <a:off x="288000" y="360000"/>
            <a:ext cx="8569800" cy="360"/>
          </a:xfrm>
          <a:prstGeom prst="straightConnector1">
            <a:avLst/>
          </a:prstGeom>
          <a:ln w="3175">
            <a:solidFill>
              <a:srgbClr val="000000"/>
            </a:solidFill>
          </a:ln>
        </p:spPr>
      </p:cxnSp>
      <p:pic>
        <p:nvPicPr>
          <p:cNvPr id="30" name="Image 8"/>
          <p:cNvPicPr/>
          <p:nvPr/>
        </p:nvPicPr>
        <p:blipFill>
          <a:blip r:embed="rId3"/>
          <a:stretch/>
        </p:blipFill>
        <p:spPr>
          <a:xfrm>
            <a:off x="288000" y="72000"/>
            <a:ext cx="220680" cy="215640"/>
          </a:xfrm>
          <a:prstGeom prst="rect">
            <a:avLst/>
          </a:prstGeom>
          <a:ln w="0">
            <a:noFill/>
          </a:ln>
        </p:spPr>
      </p:pic>
      <p:sp>
        <p:nvSpPr>
          <p:cNvPr id="31" name="Footer Placeholder 4"/>
          <p:cNvSpPr/>
          <p:nvPr/>
        </p:nvSpPr>
        <p:spPr>
          <a:xfrm>
            <a:off x="7596000" y="93600"/>
            <a:ext cx="1259640" cy="21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 defTabSz="685800">
              <a:lnSpc>
                <a:spcPct val="100000"/>
              </a:lnSpc>
            </a:pPr>
            <a:fld id="{A85DBD9B-ED26-43BB-A98C-122163457B52}" type="slidenum">
              <a:rPr lang="fr-FR" sz="700" b="1" strike="noStrike" spc="-1">
                <a:solidFill>
                  <a:schemeClr val="dk1"/>
                </a:solidFill>
                <a:latin typeface="Lucida Sans Normal"/>
              </a:rPr>
              <a:t>‹N°›</a:t>
            </a:fld>
            <a:endParaRPr lang="fr-FR" sz="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Footer Placeholder 4"/>
          <p:cNvSpPr/>
          <p:nvPr/>
        </p:nvSpPr>
        <p:spPr>
          <a:xfrm>
            <a:off x="1080000" y="93600"/>
            <a:ext cx="1725480" cy="21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lnSpc>
                <a:spcPct val="100000"/>
              </a:lnSpc>
            </a:pPr>
            <a:r>
              <a:rPr lang="fr-FR" sz="700" b="1" strike="noStrike" spc="-1">
                <a:solidFill>
                  <a:schemeClr val="dk1"/>
                </a:solidFill>
                <a:latin typeface="Lucida Sans Normal"/>
              </a:rPr>
              <a:t>UNIVERSITÉ PARIS CITÉ</a:t>
            </a:r>
            <a:endParaRPr lang="fr-FR" sz="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Rectangle 8"/>
          <p:cNvSpPr/>
          <p:nvPr/>
        </p:nvSpPr>
        <p:spPr>
          <a:xfrm>
            <a:off x="0" y="0"/>
            <a:ext cx="4571640" cy="5142960"/>
          </a:xfrm>
          <a:prstGeom prst="rect">
            <a:avLst/>
          </a:prstGeom>
          <a:solidFill>
            <a:srgbClr val="911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endParaRPr lang="fr-FR" sz="135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4" name="PlaceHolder 1"/>
          <p:cNvSpPr>
            <a:spLocks noGrp="1"/>
          </p:cNvSpPr>
          <p:nvPr>
            <p:ph type="body"/>
          </p:nvPr>
        </p:nvSpPr>
        <p:spPr>
          <a:xfrm>
            <a:off x="663480" y="636480"/>
            <a:ext cx="3239640" cy="387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 algn="ctr" defTabSz="685800">
              <a:lnSpc>
                <a:spcPts val="2801"/>
              </a:lnSpc>
              <a:spcBef>
                <a:spcPts val="751"/>
              </a:spcBef>
              <a:buNone/>
              <a:tabLst>
                <a:tab pos="0" algn="l"/>
              </a:tabLst>
            </a:pPr>
            <a:r>
              <a:rPr lang="fr-FR" sz="2200" b="1" strike="noStrike" spc="-1">
                <a:solidFill>
                  <a:schemeClr val="lt1"/>
                </a:solidFill>
                <a:latin typeface="Lucida Sans"/>
                <a:ea typeface="Lucida Sans"/>
              </a:rPr>
              <a:t>Cliquez pour modifier les styles du texte du masque</a:t>
            </a:r>
            <a:endParaRPr lang="fr-FR" sz="2200" b="0" strike="noStrike" spc="-1">
              <a:solidFill>
                <a:schemeClr val="dk1"/>
              </a:solidFill>
              <a:latin typeface="Calibri"/>
            </a:endParaRPr>
          </a:p>
          <a:p>
            <a:pPr marL="343080" indent="0" defTabSz="685800">
              <a:lnSpc>
                <a:spcPct val="90000"/>
              </a:lnSpc>
              <a:spcBef>
                <a:spcPts val="374"/>
              </a:spcBef>
              <a:buNone/>
              <a:tabLst>
                <a:tab pos="0" algn="l"/>
              </a:tabLst>
            </a:pPr>
            <a:r>
              <a:rPr lang="fr-FR" sz="1800" b="0" strike="noStrike" spc="-1">
                <a:solidFill>
                  <a:schemeClr val="dk1"/>
                </a:solidFill>
                <a:latin typeface="Calibri"/>
                <a:ea typeface="Lucida Sans"/>
              </a:rPr>
              <a:t>Deuxième niveau</a:t>
            </a:r>
            <a:endParaRPr lang="fr-FR" sz="1800" b="0" strike="noStrike" spc="-1">
              <a:solidFill>
                <a:schemeClr val="dk1"/>
              </a:solidFill>
              <a:latin typeface="Calibri"/>
            </a:endParaRPr>
          </a:p>
          <a:p>
            <a:pPr marL="685800" indent="0" defTabSz="685800">
              <a:lnSpc>
                <a:spcPct val="90000"/>
              </a:lnSpc>
              <a:spcBef>
                <a:spcPts val="374"/>
              </a:spcBef>
              <a:buNone/>
              <a:tabLst>
                <a:tab pos="0" algn="l"/>
              </a:tabLst>
            </a:pPr>
            <a:r>
              <a:rPr lang="fr-FR" sz="1500" b="0" strike="noStrike" spc="-1">
                <a:solidFill>
                  <a:schemeClr val="dk1"/>
                </a:solidFill>
                <a:latin typeface="Calibri"/>
                <a:ea typeface="Lucida Sans"/>
              </a:rPr>
              <a:t>Troisième niveau</a:t>
            </a:r>
            <a:endParaRPr lang="fr-FR" sz="15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217480" y="636480"/>
            <a:ext cx="3239640" cy="387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Symbol"/>
              <a:buChar char="⎯"/>
            </a:pPr>
            <a:r>
              <a:rPr lang="en-US" sz="1200" b="0" strike="noStrike" spc="-1">
                <a:solidFill>
                  <a:schemeClr val="dk1"/>
                </a:solidFill>
                <a:latin typeface="Lucida Sans"/>
                <a:ea typeface="Lucida Sans"/>
              </a:rPr>
              <a:t> Insérer texte n°1</a:t>
            </a:r>
            <a:endParaRPr lang="fr-FR" sz="1200" b="0" strike="noStrike" spc="-1">
              <a:solidFill>
                <a:schemeClr val="dk1"/>
              </a:solidFill>
              <a:latin typeface="Calibri"/>
            </a:endParaRPr>
          </a:p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</a:pPr>
            <a:endParaRPr lang="fr-FR" sz="1200" b="0" strike="noStrike" spc="-1">
              <a:solidFill>
                <a:schemeClr val="dk1"/>
              </a:solidFill>
              <a:latin typeface="Calibri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Symbol"/>
              <a:buChar char="⎯"/>
            </a:pPr>
            <a:r>
              <a:rPr lang="en-US" sz="1200" b="0" strike="noStrike" spc="-1">
                <a:solidFill>
                  <a:schemeClr val="dk1"/>
                </a:solidFill>
                <a:latin typeface="Lucida Sans"/>
                <a:ea typeface="Lucida Sans"/>
              </a:rPr>
              <a:t> Insérer texte n°2</a:t>
            </a:r>
            <a:endParaRPr lang="fr-FR" sz="1200" b="0" strike="noStrike" spc="-1">
              <a:solidFill>
                <a:schemeClr val="dk1"/>
              </a:solidFill>
              <a:latin typeface="Calibri"/>
            </a:endParaRPr>
          </a:p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</a:pPr>
            <a:endParaRPr lang="fr-FR" sz="1200" b="0" strike="noStrike" spc="-1">
              <a:solidFill>
                <a:schemeClr val="dk1"/>
              </a:solidFill>
              <a:latin typeface="Calibri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Symbol"/>
              <a:buChar char="⎯"/>
            </a:pPr>
            <a:r>
              <a:rPr lang="en-US" sz="1200" b="0" strike="noStrike" spc="-1">
                <a:solidFill>
                  <a:schemeClr val="dk1"/>
                </a:solidFill>
                <a:latin typeface="Lucida Sans"/>
                <a:ea typeface="Lucida Sans"/>
              </a:rPr>
              <a:t> Insérer texte n°3</a:t>
            </a:r>
            <a:endParaRPr lang="fr-FR" sz="1200" b="0" strike="noStrike" spc="-1">
              <a:solidFill>
                <a:schemeClr val="dk1"/>
              </a:solidFill>
              <a:latin typeface="Calibri"/>
            </a:endParaRPr>
          </a:p>
        </p:txBody>
      </p:sp>
      <p:cxnSp>
        <p:nvCxnSpPr>
          <p:cNvPr id="36" name="Connecteur droit 11"/>
          <p:cNvCxnSpPr/>
          <p:nvPr/>
        </p:nvCxnSpPr>
        <p:spPr>
          <a:xfrm>
            <a:off x="288000" y="360000"/>
            <a:ext cx="8569800" cy="360"/>
          </a:xfrm>
          <a:prstGeom prst="straightConnector1">
            <a:avLst/>
          </a:prstGeom>
          <a:ln w="3175">
            <a:solidFill>
              <a:srgbClr val="000000"/>
            </a:solidFill>
          </a:ln>
        </p:spPr>
      </p:cxnSp>
      <p:sp>
        <p:nvSpPr>
          <p:cNvPr id="37" name="Footer Placeholder 4"/>
          <p:cNvSpPr/>
          <p:nvPr/>
        </p:nvSpPr>
        <p:spPr>
          <a:xfrm>
            <a:off x="1080000" y="93600"/>
            <a:ext cx="1725480" cy="21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lnSpc>
                <a:spcPct val="100000"/>
              </a:lnSpc>
            </a:pPr>
            <a:r>
              <a:rPr lang="fr-FR" sz="700" b="1" strike="noStrike" spc="-1">
                <a:solidFill>
                  <a:schemeClr val="dk1"/>
                </a:solidFill>
                <a:latin typeface="Lucida Sans Normal"/>
              </a:rPr>
              <a:t>UNIVERSITÉ PARIS CITÉ</a:t>
            </a:r>
            <a:endParaRPr lang="fr-FR" sz="7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8" name="Image 13"/>
          <p:cNvPicPr/>
          <p:nvPr/>
        </p:nvPicPr>
        <p:blipFill>
          <a:blip r:embed="rId4"/>
          <a:stretch/>
        </p:blipFill>
        <p:spPr>
          <a:xfrm>
            <a:off x="288000" y="72000"/>
            <a:ext cx="220680" cy="21564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Connecteur droit 7"/>
          <p:cNvCxnSpPr/>
          <p:nvPr/>
        </p:nvCxnSpPr>
        <p:spPr>
          <a:xfrm>
            <a:off x="288000" y="360000"/>
            <a:ext cx="8569800" cy="360"/>
          </a:xfrm>
          <a:prstGeom prst="straightConnector1">
            <a:avLst/>
          </a:prstGeom>
          <a:ln w="3175">
            <a:solidFill>
              <a:srgbClr val="000000"/>
            </a:solidFill>
          </a:ln>
        </p:spPr>
      </p:cxnSp>
      <p:pic>
        <p:nvPicPr>
          <p:cNvPr id="40" name="Image 8"/>
          <p:cNvPicPr/>
          <p:nvPr/>
        </p:nvPicPr>
        <p:blipFill>
          <a:blip r:embed="rId3"/>
          <a:stretch/>
        </p:blipFill>
        <p:spPr>
          <a:xfrm>
            <a:off x="288000" y="72000"/>
            <a:ext cx="220680" cy="215640"/>
          </a:xfrm>
          <a:prstGeom prst="rect">
            <a:avLst/>
          </a:prstGeom>
          <a:ln w="0">
            <a:noFill/>
          </a:ln>
        </p:spPr>
      </p:pic>
      <p:sp>
        <p:nvSpPr>
          <p:cNvPr id="41" name="Footer Placeholder 4"/>
          <p:cNvSpPr/>
          <p:nvPr/>
        </p:nvSpPr>
        <p:spPr>
          <a:xfrm>
            <a:off x="7596000" y="93600"/>
            <a:ext cx="1259640" cy="21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 defTabSz="685800">
              <a:lnSpc>
                <a:spcPct val="100000"/>
              </a:lnSpc>
            </a:pPr>
            <a:fld id="{063E205A-08C3-4F92-B945-2BA95B749E5E}" type="slidenum">
              <a:rPr lang="fr-FR" sz="700" b="1" strike="noStrike" spc="-1">
                <a:solidFill>
                  <a:schemeClr val="dk1"/>
                </a:solidFill>
                <a:latin typeface="Lucida Sans Normal"/>
              </a:rPr>
              <a:t>‹N°›</a:t>
            </a:fld>
            <a:endParaRPr lang="fr-FR" sz="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Footer Placeholder 4"/>
          <p:cNvSpPr/>
          <p:nvPr/>
        </p:nvSpPr>
        <p:spPr>
          <a:xfrm>
            <a:off x="1080000" y="93600"/>
            <a:ext cx="1725480" cy="21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lnSpc>
                <a:spcPct val="100000"/>
              </a:lnSpc>
            </a:pPr>
            <a:r>
              <a:rPr lang="fr-FR" sz="700" b="1" strike="noStrike" spc="-1">
                <a:solidFill>
                  <a:schemeClr val="dk1"/>
                </a:solidFill>
                <a:latin typeface="Lucida Sans Normal"/>
              </a:rPr>
              <a:t>UNIVERSITÉ PARIS CITÉ</a:t>
            </a:r>
            <a:endParaRPr lang="fr-FR" sz="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Rectangle 2"/>
          <p:cNvSpPr/>
          <p:nvPr/>
        </p:nvSpPr>
        <p:spPr>
          <a:xfrm>
            <a:off x="4572000" y="0"/>
            <a:ext cx="4571640" cy="5142960"/>
          </a:xfrm>
          <a:prstGeom prst="rect">
            <a:avLst/>
          </a:prstGeom>
          <a:solidFill>
            <a:srgbClr val="FF60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endParaRPr lang="fr-FR" sz="135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4" name="PlaceHolder 1"/>
          <p:cNvSpPr>
            <a:spLocks noGrp="1"/>
          </p:cNvSpPr>
          <p:nvPr>
            <p:ph type="body"/>
          </p:nvPr>
        </p:nvSpPr>
        <p:spPr>
          <a:xfrm>
            <a:off x="5235480" y="636480"/>
            <a:ext cx="3239640" cy="387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 algn="ctr" defTabSz="685800">
              <a:lnSpc>
                <a:spcPts val="2801"/>
              </a:lnSpc>
              <a:spcBef>
                <a:spcPts val="751"/>
              </a:spcBef>
              <a:buNone/>
              <a:tabLst>
                <a:tab pos="0" algn="l"/>
              </a:tabLst>
            </a:pPr>
            <a:r>
              <a:rPr lang="fr-FR" sz="2200" b="1" strike="noStrike" spc="-1">
                <a:solidFill>
                  <a:schemeClr val="lt1"/>
                </a:solidFill>
                <a:latin typeface="Lucida Sans"/>
                <a:ea typeface="Lucida Sans"/>
              </a:rPr>
              <a:t>Cliquez pour modifier les styles du texte du masque</a:t>
            </a:r>
            <a:endParaRPr lang="fr-FR" sz="2200" b="0" strike="noStrike" spc="-1">
              <a:solidFill>
                <a:schemeClr val="dk1"/>
              </a:solidFill>
              <a:latin typeface="Calibri"/>
            </a:endParaRPr>
          </a:p>
          <a:p>
            <a:pPr marL="343080" indent="0" defTabSz="685800">
              <a:lnSpc>
                <a:spcPct val="90000"/>
              </a:lnSpc>
              <a:spcBef>
                <a:spcPts val="374"/>
              </a:spcBef>
              <a:buNone/>
              <a:tabLst>
                <a:tab pos="0" algn="l"/>
              </a:tabLst>
            </a:pPr>
            <a:r>
              <a:rPr lang="fr-FR" sz="1800" b="0" strike="noStrike" spc="-1">
                <a:solidFill>
                  <a:schemeClr val="dk1"/>
                </a:solidFill>
                <a:latin typeface="Calibri"/>
                <a:ea typeface="Lucida Sans"/>
              </a:rPr>
              <a:t>Deuxième niveau</a:t>
            </a:r>
            <a:endParaRPr lang="fr-FR" sz="1800" b="0" strike="noStrike" spc="-1">
              <a:solidFill>
                <a:schemeClr val="dk1"/>
              </a:solidFill>
              <a:latin typeface="Calibri"/>
            </a:endParaRPr>
          </a:p>
          <a:p>
            <a:pPr marL="685800" indent="0" defTabSz="685800">
              <a:lnSpc>
                <a:spcPct val="90000"/>
              </a:lnSpc>
              <a:spcBef>
                <a:spcPts val="374"/>
              </a:spcBef>
              <a:buNone/>
              <a:tabLst>
                <a:tab pos="0" algn="l"/>
              </a:tabLst>
            </a:pPr>
            <a:r>
              <a:rPr lang="fr-FR" sz="1500" b="0" strike="noStrike" spc="-1">
                <a:solidFill>
                  <a:schemeClr val="dk1"/>
                </a:solidFill>
                <a:latin typeface="Calibri"/>
                <a:ea typeface="Lucida Sans"/>
              </a:rPr>
              <a:t>Troisième niveau</a:t>
            </a:r>
            <a:endParaRPr lang="fr-FR" sz="15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45480" y="636480"/>
            <a:ext cx="3239640" cy="387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Symbol"/>
              <a:buChar char="⎯"/>
            </a:pPr>
            <a:r>
              <a:rPr lang="en-US" sz="1200" b="0" strike="noStrike" spc="-1">
                <a:solidFill>
                  <a:schemeClr val="dk1"/>
                </a:solidFill>
                <a:latin typeface="Lucida Sans"/>
                <a:ea typeface="Lucida Sans"/>
              </a:rPr>
              <a:t> Insérer texte n°1</a:t>
            </a:r>
            <a:endParaRPr lang="fr-FR" sz="1200" b="0" strike="noStrike" spc="-1">
              <a:solidFill>
                <a:schemeClr val="dk1"/>
              </a:solidFill>
              <a:latin typeface="Calibri"/>
            </a:endParaRPr>
          </a:p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</a:pPr>
            <a:endParaRPr lang="fr-FR" sz="1200" b="0" strike="noStrike" spc="-1">
              <a:solidFill>
                <a:schemeClr val="dk1"/>
              </a:solidFill>
              <a:latin typeface="Calibri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Symbol"/>
              <a:buChar char="⎯"/>
            </a:pPr>
            <a:r>
              <a:rPr lang="en-US" sz="1200" b="0" strike="noStrike" spc="-1">
                <a:solidFill>
                  <a:schemeClr val="dk1"/>
                </a:solidFill>
                <a:latin typeface="Lucida Sans"/>
                <a:ea typeface="Lucida Sans"/>
              </a:rPr>
              <a:t> Insérer texte n°2</a:t>
            </a:r>
            <a:endParaRPr lang="fr-FR" sz="1200" b="0" strike="noStrike" spc="-1">
              <a:solidFill>
                <a:schemeClr val="dk1"/>
              </a:solidFill>
              <a:latin typeface="Calibri"/>
            </a:endParaRPr>
          </a:p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</a:pPr>
            <a:endParaRPr lang="fr-FR" sz="1200" b="0" strike="noStrike" spc="-1">
              <a:solidFill>
                <a:schemeClr val="dk1"/>
              </a:solidFill>
              <a:latin typeface="Calibri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Symbol"/>
              <a:buChar char="⎯"/>
            </a:pPr>
            <a:r>
              <a:rPr lang="en-US" sz="1200" b="0" strike="noStrike" spc="-1">
                <a:solidFill>
                  <a:schemeClr val="dk1"/>
                </a:solidFill>
                <a:latin typeface="Lucida Sans"/>
                <a:ea typeface="Lucida Sans"/>
              </a:rPr>
              <a:t> Insérer texte n°3</a:t>
            </a:r>
            <a:endParaRPr lang="fr-FR" sz="1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6" name="Footer Placeholder 4"/>
          <p:cNvSpPr/>
          <p:nvPr/>
        </p:nvSpPr>
        <p:spPr>
          <a:xfrm>
            <a:off x="7596000" y="93600"/>
            <a:ext cx="1259640" cy="21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 defTabSz="685800">
              <a:lnSpc>
                <a:spcPct val="100000"/>
              </a:lnSpc>
            </a:pPr>
            <a:fld id="{28891F0D-E423-4924-A52A-CB5FF647D201}" type="slidenum">
              <a:rPr lang="fr-FR" sz="700" b="1" strike="noStrike" spc="-1">
                <a:solidFill>
                  <a:schemeClr val="dk1"/>
                </a:solidFill>
                <a:latin typeface="Lucida Sans Normal"/>
              </a:rPr>
              <a:t>‹N°›</a:t>
            </a:fld>
            <a:endParaRPr lang="fr-FR" sz="700" b="0" strike="noStrike" spc="-1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47" name="Connecteur droit 6"/>
          <p:cNvCxnSpPr/>
          <p:nvPr/>
        </p:nvCxnSpPr>
        <p:spPr>
          <a:xfrm>
            <a:off x="288000" y="360000"/>
            <a:ext cx="8569800" cy="360"/>
          </a:xfrm>
          <a:prstGeom prst="straightConnector1">
            <a:avLst/>
          </a:prstGeom>
          <a:ln w="3175">
            <a:solidFill>
              <a:srgbClr val="000000"/>
            </a:solidFill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Connecteur droit 7"/>
          <p:cNvCxnSpPr/>
          <p:nvPr/>
        </p:nvCxnSpPr>
        <p:spPr>
          <a:xfrm>
            <a:off x="288000" y="360000"/>
            <a:ext cx="8569800" cy="360"/>
          </a:xfrm>
          <a:prstGeom prst="straightConnector1">
            <a:avLst/>
          </a:prstGeom>
          <a:ln w="3175">
            <a:solidFill>
              <a:srgbClr val="000000"/>
            </a:solidFill>
          </a:ln>
        </p:spPr>
      </p:cxnSp>
      <p:pic>
        <p:nvPicPr>
          <p:cNvPr id="49" name="Image 8"/>
          <p:cNvPicPr/>
          <p:nvPr/>
        </p:nvPicPr>
        <p:blipFill>
          <a:blip r:embed="rId3"/>
          <a:stretch/>
        </p:blipFill>
        <p:spPr>
          <a:xfrm>
            <a:off x="288000" y="72000"/>
            <a:ext cx="220680" cy="215640"/>
          </a:xfrm>
          <a:prstGeom prst="rect">
            <a:avLst/>
          </a:prstGeom>
          <a:ln w="0">
            <a:noFill/>
          </a:ln>
        </p:spPr>
      </p:pic>
      <p:sp>
        <p:nvSpPr>
          <p:cNvPr id="50" name="Footer Placeholder 4"/>
          <p:cNvSpPr/>
          <p:nvPr/>
        </p:nvSpPr>
        <p:spPr>
          <a:xfrm>
            <a:off x="7596000" y="93600"/>
            <a:ext cx="1259640" cy="21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 defTabSz="685800">
              <a:lnSpc>
                <a:spcPct val="100000"/>
              </a:lnSpc>
            </a:pPr>
            <a:fld id="{01BAFB5B-2934-4770-AEB3-4F35DFB4D006}" type="slidenum">
              <a:rPr lang="fr-FR" sz="700" b="1" strike="noStrike" spc="-1">
                <a:solidFill>
                  <a:schemeClr val="dk1"/>
                </a:solidFill>
                <a:latin typeface="Lucida Sans Normal"/>
              </a:rPr>
              <a:t>‹N°›</a:t>
            </a:fld>
            <a:endParaRPr lang="fr-FR" sz="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Footer Placeholder 4"/>
          <p:cNvSpPr/>
          <p:nvPr/>
        </p:nvSpPr>
        <p:spPr>
          <a:xfrm>
            <a:off x="1080000" y="93600"/>
            <a:ext cx="1725480" cy="21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lnSpc>
                <a:spcPct val="100000"/>
              </a:lnSpc>
            </a:pPr>
            <a:r>
              <a:rPr lang="fr-FR" sz="700" b="1" strike="noStrike" spc="-1">
                <a:solidFill>
                  <a:schemeClr val="dk1"/>
                </a:solidFill>
                <a:latin typeface="Lucida Sans Normal"/>
              </a:rPr>
              <a:t>UNIVERSITÉ PARIS CITÉ</a:t>
            </a:r>
            <a:endParaRPr lang="fr-FR" sz="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9136080" cy="514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 algn="ctr" defTabSz="6858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600" b="0" strike="noStrike" spc="-1">
                <a:solidFill>
                  <a:schemeClr val="dk1"/>
                </a:solidFill>
                <a:latin typeface="Lucida Sans"/>
                <a:ea typeface="Lucida Sans"/>
              </a:rPr>
              <a:t>Insérer image en arrière-plan</a:t>
            </a:r>
            <a:endParaRPr lang="fr-FR" sz="1600" b="0" strike="noStrike" spc="-1">
              <a:solidFill>
                <a:schemeClr val="dk1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Connecteur droit 7"/>
          <p:cNvCxnSpPr/>
          <p:nvPr/>
        </p:nvCxnSpPr>
        <p:spPr>
          <a:xfrm>
            <a:off x="288000" y="360000"/>
            <a:ext cx="8569800" cy="360"/>
          </a:xfrm>
          <a:prstGeom prst="straightConnector1">
            <a:avLst/>
          </a:prstGeom>
          <a:ln w="3175">
            <a:solidFill>
              <a:srgbClr val="000000"/>
            </a:solidFill>
          </a:ln>
        </p:spPr>
      </p:cxnSp>
      <p:pic>
        <p:nvPicPr>
          <p:cNvPr id="54" name="Image 8"/>
          <p:cNvPicPr/>
          <p:nvPr/>
        </p:nvPicPr>
        <p:blipFill>
          <a:blip r:embed="rId3"/>
          <a:stretch/>
        </p:blipFill>
        <p:spPr>
          <a:xfrm>
            <a:off x="288000" y="72000"/>
            <a:ext cx="220680" cy="215640"/>
          </a:xfrm>
          <a:prstGeom prst="rect">
            <a:avLst/>
          </a:prstGeom>
          <a:ln w="0">
            <a:noFill/>
          </a:ln>
        </p:spPr>
      </p:pic>
      <p:sp>
        <p:nvSpPr>
          <p:cNvPr id="55" name="Footer Placeholder 4" hidden="1"/>
          <p:cNvSpPr/>
          <p:nvPr/>
        </p:nvSpPr>
        <p:spPr>
          <a:xfrm>
            <a:off x="7596000" y="93600"/>
            <a:ext cx="1259640" cy="21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 defTabSz="685800">
              <a:lnSpc>
                <a:spcPct val="100000"/>
              </a:lnSpc>
            </a:pPr>
            <a:fld id="{2A2508FF-5077-4B90-A159-22417C65C301}" type="slidenum">
              <a:rPr lang="fr-FR" sz="700" b="1" strike="noStrike" spc="-1">
                <a:solidFill>
                  <a:schemeClr val="dk1"/>
                </a:solidFill>
                <a:latin typeface="Lucida Sans Normal"/>
              </a:rPr>
              <a:t>‹N°›</a:t>
            </a:fld>
            <a:endParaRPr lang="fr-FR" sz="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Footer Placeholder 4" hidden="1"/>
          <p:cNvSpPr/>
          <p:nvPr/>
        </p:nvSpPr>
        <p:spPr>
          <a:xfrm>
            <a:off x="1080000" y="93600"/>
            <a:ext cx="1725480" cy="21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lnSpc>
                <a:spcPct val="100000"/>
              </a:lnSpc>
            </a:pPr>
            <a:r>
              <a:rPr lang="fr-FR" sz="700" b="1" strike="noStrike" spc="-1">
                <a:solidFill>
                  <a:schemeClr val="dk1"/>
                </a:solidFill>
                <a:latin typeface="Lucida Sans Normal"/>
              </a:rPr>
              <a:t>UNIVERSITÉ PARIS CITÉ</a:t>
            </a:r>
            <a:endParaRPr lang="fr-FR" sz="7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7" name="Image 6"/>
          <p:cNvPicPr/>
          <p:nvPr/>
        </p:nvPicPr>
        <p:blipFill>
          <a:blip r:embed="rId4"/>
          <a:stretch/>
        </p:blipFill>
        <p:spPr>
          <a:xfrm>
            <a:off x="0" y="0"/>
            <a:ext cx="9140760" cy="5143320"/>
          </a:xfrm>
          <a:prstGeom prst="rect">
            <a:avLst/>
          </a:prstGeom>
          <a:ln w="0">
            <a:noFill/>
          </a:ln>
        </p:spPr>
      </p:pic>
      <p:cxnSp>
        <p:nvCxnSpPr>
          <p:cNvPr id="58" name="Connecteur droit 8"/>
          <p:cNvCxnSpPr/>
          <p:nvPr/>
        </p:nvCxnSpPr>
        <p:spPr>
          <a:xfrm>
            <a:off x="288000" y="803880"/>
            <a:ext cx="8569800" cy="360"/>
          </a:xfrm>
          <a:prstGeom prst="straightConnector1">
            <a:avLst/>
          </a:prstGeom>
          <a:ln w="3175">
            <a:solidFill>
              <a:srgbClr val="000000"/>
            </a:solidFill>
          </a:ln>
        </p:spPr>
      </p:cxnSp>
      <p:pic>
        <p:nvPicPr>
          <p:cNvPr id="59" name="Image 9"/>
          <p:cNvPicPr/>
          <p:nvPr/>
        </p:nvPicPr>
        <p:blipFill>
          <a:blip r:embed="rId5"/>
          <a:stretch/>
        </p:blipFill>
        <p:spPr>
          <a:xfrm>
            <a:off x="195120" y="185760"/>
            <a:ext cx="1416240" cy="539640"/>
          </a:xfrm>
          <a:prstGeom prst="rect">
            <a:avLst/>
          </a:prstGeom>
          <a:ln w="0">
            <a:noFill/>
          </a:ln>
        </p:spPr>
      </p:pic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080000" y="1800000"/>
            <a:ext cx="7775640" cy="122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685800">
              <a:lnSpc>
                <a:spcPct val="90000"/>
              </a:lnSpc>
              <a:buNone/>
            </a:pPr>
            <a:r>
              <a:rPr lang="fr-FR" sz="4400" b="0" strike="noStrike" spc="-1">
                <a:solidFill>
                  <a:schemeClr val="dk1"/>
                </a:solidFill>
                <a:latin typeface="Lucida Sans"/>
                <a:ea typeface="Lucida Sans"/>
              </a:rPr>
              <a:t>Titre de la présentation </a:t>
            </a:r>
            <a:br>
              <a:rPr sz="4400"/>
            </a:br>
            <a:r>
              <a:rPr lang="fr-FR" sz="4400" b="0" strike="noStrike" spc="-1">
                <a:solidFill>
                  <a:schemeClr val="dk1"/>
                </a:solidFill>
                <a:latin typeface="Lucida Sans"/>
                <a:ea typeface="Lucida Sans"/>
              </a:rPr>
              <a:t>en Lucida Sans</a:t>
            </a:r>
            <a:endParaRPr lang="fr-FR" sz="4400" b="0" strike="noStrike" spc="-1">
              <a:solidFill>
                <a:schemeClr val="dk1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48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Connecteur droit 7"/>
          <p:cNvCxnSpPr/>
          <p:nvPr/>
        </p:nvCxnSpPr>
        <p:spPr>
          <a:xfrm>
            <a:off x="288000" y="360000"/>
            <a:ext cx="8569800" cy="360"/>
          </a:xfrm>
          <a:prstGeom prst="straightConnector1">
            <a:avLst/>
          </a:prstGeom>
          <a:ln w="3175">
            <a:solidFill>
              <a:srgbClr val="000000"/>
            </a:solidFill>
          </a:ln>
        </p:spPr>
      </p:cxnSp>
      <p:pic>
        <p:nvPicPr>
          <p:cNvPr id="62" name="Image 8"/>
          <p:cNvPicPr/>
          <p:nvPr/>
        </p:nvPicPr>
        <p:blipFill>
          <a:blip r:embed="rId3"/>
          <a:stretch/>
        </p:blipFill>
        <p:spPr>
          <a:xfrm>
            <a:off x="288000" y="72000"/>
            <a:ext cx="220680" cy="215640"/>
          </a:xfrm>
          <a:prstGeom prst="rect">
            <a:avLst/>
          </a:prstGeom>
          <a:ln w="0">
            <a:noFill/>
          </a:ln>
        </p:spPr>
      </p:pic>
      <p:sp>
        <p:nvSpPr>
          <p:cNvPr id="63" name="Footer Placeholder 4" hidden="1"/>
          <p:cNvSpPr/>
          <p:nvPr/>
        </p:nvSpPr>
        <p:spPr>
          <a:xfrm>
            <a:off x="7596000" y="93600"/>
            <a:ext cx="1259640" cy="21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 defTabSz="685800">
              <a:lnSpc>
                <a:spcPct val="100000"/>
              </a:lnSpc>
            </a:pPr>
            <a:fld id="{A5300DC5-4EEF-4F8E-8081-16C3078F858B}" type="slidenum">
              <a:rPr lang="fr-FR" sz="700" b="1" strike="noStrike" spc="-1">
                <a:solidFill>
                  <a:schemeClr val="dk1"/>
                </a:solidFill>
                <a:latin typeface="Lucida Sans Normal"/>
              </a:rPr>
              <a:t>‹N°›</a:t>
            </a:fld>
            <a:endParaRPr lang="fr-FR" sz="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Footer Placeholder 4" hidden="1"/>
          <p:cNvSpPr/>
          <p:nvPr/>
        </p:nvSpPr>
        <p:spPr>
          <a:xfrm>
            <a:off x="1080000" y="93600"/>
            <a:ext cx="1725480" cy="21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lnSpc>
                <a:spcPct val="100000"/>
              </a:lnSpc>
            </a:pPr>
            <a:r>
              <a:rPr lang="fr-FR" sz="700" b="1" strike="noStrike" spc="-1">
                <a:solidFill>
                  <a:schemeClr val="dk1"/>
                </a:solidFill>
                <a:latin typeface="Lucida Sans Normal"/>
              </a:rPr>
              <a:t>UNIVERSITÉ PARIS CITÉ</a:t>
            </a:r>
            <a:endParaRPr lang="fr-FR" sz="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1"/>
          <p:cNvSpPr>
            <a:spLocks noGrp="1"/>
          </p:cNvSpPr>
          <p:nvPr>
            <p:ph type="body"/>
          </p:nvPr>
        </p:nvSpPr>
        <p:spPr>
          <a:xfrm>
            <a:off x="1080000" y="648000"/>
            <a:ext cx="2405160" cy="28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  <a:tabLst>
                <a:tab pos="0" algn="l"/>
              </a:tabLst>
            </a:pPr>
            <a:r>
              <a:rPr lang="fr-FR" sz="1600" b="0" strike="noStrike" spc="-1">
                <a:solidFill>
                  <a:schemeClr val="lt1"/>
                </a:solidFill>
                <a:latin typeface="Calibri"/>
              </a:rPr>
              <a:t>Sommaire</a:t>
            </a:r>
            <a:endParaRPr lang="fr-FR" sz="16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1079640" y="1440000"/>
            <a:ext cx="539640" cy="287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685800">
              <a:lnSpc>
                <a:spcPts val="2999"/>
              </a:lnSpc>
              <a:buNone/>
              <a:tabLst>
                <a:tab pos="0" algn="l"/>
              </a:tabLst>
            </a:pPr>
            <a:r>
              <a:rPr lang="fr-FR" sz="2000" b="0" strike="noStrike" spc="-1">
                <a:solidFill>
                  <a:schemeClr val="lt1"/>
                </a:solidFill>
                <a:latin typeface="Lucida Sans"/>
                <a:ea typeface="Lucida Sans"/>
              </a:rPr>
              <a:t>01</a:t>
            </a:r>
            <a:endParaRPr lang="fr-FR" sz="2000" b="0" strike="noStrike" spc="-1">
              <a:solidFill>
                <a:schemeClr val="dk1"/>
              </a:solidFill>
              <a:latin typeface="Calibri"/>
            </a:endParaRPr>
          </a:p>
          <a:p>
            <a:pPr indent="0" defTabSz="685800">
              <a:lnSpc>
                <a:spcPts val="2999"/>
              </a:lnSpc>
              <a:buNone/>
              <a:tabLst>
                <a:tab pos="0" algn="l"/>
              </a:tabLst>
            </a:pPr>
            <a:r>
              <a:rPr lang="fr-FR" sz="2000" b="0" strike="noStrike" spc="-1">
                <a:solidFill>
                  <a:schemeClr val="lt1"/>
                </a:solidFill>
                <a:latin typeface="Lucida Sans"/>
                <a:ea typeface="Lucida Sans"/>
              </a:rPr>
              <a:t>02</a:t>
            </a:r>
            <a:endParaRPr lang="fr-FR" sz="2000" b="0" strike="noStrike" spc="-1">
              <a:solidFill>
                <a:schemeClr val="dk1"/>
              </a:solidFill>
              <a:latin typeface="Calibri"/>
            </a:endParaRPr>
          </a:p>
          <a:p>
            <a:pPr indent="0" defTabSz="685800">
              <a:lnSpc>
                <a:spcPts val="2999"/>
              </a:lnSpc>
              <a:buNone/>
              <a:tabLst>
                <a:tab pos="0" algn="l"/>
              </a:tabLst>
            </a:pPr>
            <a:r>
              <a:rPr lang="fr-FR" sz="2000" b="0" strike="noStrike" spc="-1">
                <a:solidFill>
                  <a:schemeClr val="lt1"/>
                </a:solidFill>
                <a:latin typeface="Lucida Sans"/>
                <a:ea typeface="Lucida Sans"/>
              </a:rPr>
              <a:t>03</a:t>
            </a:r>
            <a:endParaRPr lang="fr-FR" sz="2000" b="0" strike="noStrike" spc="-1">
              <a:solidFill>
                <a:schemeClr val="dk1"/>
              </a:solidFill>
              <a:latin typeface="Calibri"/>
            </a:endParaRPr>
          </a:p>
          <a:p>
            <a:pPr indent="0" defTabSz="685800">
              <a:lnSpc>
                <a:spcPts val="2999"/>
              </a:lnSpc>
              <a:buNone/>
              <a:tabLst>
                <a:tab pos="0" algn="l"/>
              </a:tabLst>
            </a:pPr>
            <a:r>
              <a:rPr lang="fr-FR" sz="2000" b="0" strike="noStrike" spc="-1">
                <a:solidFill>
                  <a:schemeClr val="lt1"/>
                </a:solidFill>
                <a:latin typeface="Lucida Sans"/>
                <a:ea typeface="Lucida Sans"/>
              </a:rPr>
              <a:t>04</a:t>
            </a:r>
            <a:endParaRPr lang="fr-FR" sz="2000" b="0" strike="noStrike" spc="-1">
              <a:solidFill>
                <a:schemeClr val="dk1"/>
              </a:solidFill>
              <a:latin typeface="Calibri"/>
            </a:endParaRPr>
          </a:p>
          <a:p>
            <a:pPr indent="0" defTabSz="685800">
              <a:lnSpc>
                <a:spcPts val="2999"/>
              </a:lnSpc>
              <a:buNone/>
              <a:tabLst>
                <a:tab pos="0" algn="l"/>
              </a:tabLst>
            </a:pPr>
            <a:r>
              <a:rPr lang="fr-FR" sz="2000" b="0" strike="noStrike" spc="-1">
                <a:solidFill>
                  <a:schemeClr val="lt1"/>
                </a:solidFill>
                <a:latin typeface="Lucida Sans"/>
                <a:ea typeface="Lucida Sans"/>
              </a:rPr>
              <a:t>05</a:t>
            </a:r>
            <a:endParaRPr lang="fr-FR" sz="20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1886400" y="1440000"/>
            <a:ext cx="3124440" cy="287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685800">
              <a:lnSpc>
                <a:spcPts val="2999"/>
              </a:lnSpc>
              <a:buNone/>
              <a:tabLst>
                <a:tab pos="0" algn="l"/>
              </a:tabLst>
            </a:pPr>
            <a:r>
              <a:rPr lang="fr-FR" sz="1400" b="0" strike="noStrike" spc="-1">
                <a:solidFill>
                  <a:schemeClr val="lt1"/>
                </a:solidFill>
                <a:latin typeface="Lucida Sans"/>
                <a:ea typeface="Lucida Sans"/>
              </a:rPr>
              <a:t>Partie 1</a:t>
            </a:r>
            <a:endParaRPr lang="fr-FR" sz="1400" b="0" strike="noStrike" spc="-1">
              <a:solidFill>
                <a:schemeClr val="dk1"/>
              </a:solidFill>
              <a:latin typeface="Calibri"/>
            </a:endParaRPr>
          </a:p>
          <a:p>
            <a:pPr indent="0" defTabSz="685800">
              <a:lnSpc>
                <a:spcPts val="2999"/>
              </a:lnSpc>
              <a:buNone/>
              <a:tabLst>
                <a:tab pos="0" algn="l"/>
              </a:tabLst>
            </a:pPr>
            <a:r>
              <a:rPr lang="fr-FR" sz="1400" b="0" strike="noStrike" spc="-1">
                <a:solidFill>
                  <a:schemeClr val="lt1"/>
                </a:solidFill>
                <a:latin typeface="Lucida Sans"/>
                <a:ea typeface="Lucida Sans"/>
              </a:rPr>
              <a:t>Partie 2</a:t>
            </a:r>
            <a:endParaRPr lang="fr-FR" sz="1400" b="0" strike="noStrike" spc="-1">
              <a:solidFill>
                <a:schemeClr val="dk1"/>
              </a:solidFill>
              <a:latin typeface="Calibri"/>
            </a:endParaRPr>
          </a:p>
          <a:p>
            <a:pPr indent="0" defTabSz="685800">
              <a:lnSpc>
                <a:spcPts val="2999"/>
              </a:lnSpc>
              <a:buNone/>
              <a:tabLst>
                <a:tab pos="0" algn="l"/>
              </a:tabLst>
            </a:pPr>
            <a:r>
              <a:rPr lang="fr-FR" sz="1400" b="0" strike="noStrike" spc="-1">
                <a:solidFill>
                  <a:schemeClr val="lt1"/>
                </a:solidFill>
                <a:latin typeface="Lucida Sans"/>
                <a:ea typeface="Lucida Sans"/>
              </a:rPr>
              <a:t>Partie 3</a:t>
            </a:r>
            <a:endParaRPr lang="fr-FR" sz="1400" b="0" strike="noStrike" spc="-1">
              <a:solidFill>
                <a:schemeClr val="dk1"/>
              </a:solidFill>
              <a:latin typeface="Calibri"/>
            </a:endParaRPr>
          </a:p>
          <a:p>
            <a:pPr indent="0" defTabSz="685800">
              <a:lnSpc>
                <a:spcPts val="2999"/>
              </a:lnSpc>
              <a:buNone/>
              <a:tabLst>
                <a:tab pos="0" algn="l"/>
              </a:tabLst>
            </a:pPr>
            <a:r>
              <a:rPr lang="fr-FR" sz="1400" b="0" strike="noStrike" spc="-1">
                <a:solidFill>
                  <a:schemeClr val="lt1"/>
                </a:solidFill>
                <a:latin typeface="Lucida Sans"/>
                <a:ea typeface="Lucida Sans"/>
              </a:rPr>
              <a:t>Partie 4</a:t>
            </a:r>
            <a:endParaRPr lang="fr-FR" sz="1400" b="0" strike="noStrike" spc="-1">
              <a:solidFill>
                <a:schemeClr val="dk1"/>
              </a:solidFill>
              <a:latin typeface="Calibri"/>
            </a:endParaRPr>
          </a:p>
          <a:p>
            <a:pPr indent="0" defTabSz="685800">
              <a:lnSpc>
                <a:spcPts val="2999"/>
              </a:lnSpc>
              <a:buNone/>
              <a:tabLst>
                <a:tab pos="0" algn="l"/>
              </a:tabLst>
            </a:pPr>
            <a:r>
              <a:rPr lang="fr-FR" sz="1400" b="0" strike="noStrike" spc="-1">
                <a:solidFill>
                  <a:schemeClr val="lt1"/>
                </a:solidFill>
                <a:latin typeface="Lucida Sans"/>
                <a:ea typeface="Lucida Sans"/>
              </a:rPr>
              <a:t>Partie 5</a:t>
            </a:r>
            <a:endParaRPr lang="fr-FR" sz="14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5359680" y="1440000"/>
            <a:ext cx="539640" cy="287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685800">
              <a:lnSpc>
                <a:spcPts val="2999"/>
              </a:lnSpc>
              <a:buNone/>
              <a:tabLst>
                <a:tab pos="0" algn="l"/>
              </a:tabLst>
            </a:pPr>
            <a:r>
              <a:rPr lang="fr-FR" sz="1400" b="0" strike="noStrike" spc="-1">
                <a:solidFill>
                  <a:schemeClr val="lt1"/>
                </a:solidFill>
                <a:latin typeface="Lucida Sans"/>
                <a:ea typeface="Lucida Sans"/>
              </a:rPr>
              <a:t>01</a:t>
            </a:r>
            <a:endParaRPr lang="fr-FR" sz="1400" b="0" strike="noStrike" spc="-1">
              <a:solidFill>
                <a:schemeClr val="dk1"/>
              </a:solidFill>
              <a:latin typeface="Calibri"/>
            </a:endParaRPr>
          </a:p>
          <a:p>
            <a:pPr indent="0" defTabSz="685800">
              <a:lnSpc>
                <a:spcPts val="2999"/>
              </a:lnSpc>
              <a:buNone/>
              <a:tabLst>
                <a:tab pos="0" algn="l"/>
              </a:tabLst>
            </a:pPr>
            <a:r>
              <a:rPr lang="fr-FR" sz="1400" b="0" strike="noStrike" spc="-1">
                <a:solidFill>
                  <a:schemeClr val="lt1"/>
                </a:solidFill>
                <a:latin typeface="Lucida Sans"/>
                <a:ea typeface="Lucida Sans"/>
              </a:rPr>
              <a:t>02</a:t>
            </a:r>
            <a:endParaRPr lang="fr-FR" sz="1400" b="0" strike="noStrike" spc="-1">
              <a:solidFill>
                <a:schemeClr val="dk1"/>
              </a:solidFill>
              <a:latin typeface="Calibri"/>
            </a:endParaRPr>
          </a:p>
          <a:p>
            <a:pPr indent="0" defTabSz="685800">
              <a:lnSpc>
                <a:spcPts val="2999"/>
              </a:lnSpc>
              <a:buNone/>
              <a:tabLst>
                <a:tab pos="0" algn="l"/>
              </a:tabLst>
            </a:pPr>
            <a:r>
              <a:rPr lang="fr-FR" sz="1400" b="0" strike="noStrike" spc="-1">
                <a:solidFill>
                  <a:schemeClr val="lt1"/>
                </a:solidFill>
                <a:latin typeface="Lucida Sans"/>
                <a:ea typeface="Lucida Sans"/>
              </a:rPr>
              <a:t>03</a:t>
            </a:r>
            <a:endParaRPr lang="fr-FR" sz="1400" b="0" strike="noStrike" spc="-1">
              <a:solidFill>
                <a:schemeClr val="dk1"/>
              </a:solidFill>
              <a:latin typeface="Calibri"/>
            </a:endParaRPr>
          </a:p>
          <a:p>
            <a:pPr indent="0" defTabSz="685800">
              <a:lnSpc>
                <a:spcPts val="2999"/>
              </a:lnSpc>
              <a:buNone/>
              <a:tabLst>
                <a:tab pos="0" algn="l"/>
              </a:tabLst>
            </a:pPr>
            <a:r>
              <a:rPr lang="fr-FR" sz="1400" b="0" strike="noStrike" spc="-1">
                <a:solidFill>
                  <a:schemeClr val="lt1"/>
                </a:solidFill>
                <a:latin typeface="Lucida Sans"/>
                <a:ea typeface="Lucida Sans"/>
              </a:rPr>
              <a:t>04</a:t>
            </a:r>
            <a:endParaRPr lang="fr-FR" sz="1400" b="0" strike="noStrike" spc="-1">
              <a:solidFill>
                <a:schemeClr val="dk1"/>
              </a:solidFill>
              <a:latin typeface="Calibri"/>
            </a:endParaRPr>
          </a:p>
          <a:p>
            <a:pPr indent="0" defTabSz="685800">
              <a:lnSpc>
                <a:spcPts val="2999"/>
              </a:lnSpc>
              <a:buNone/>
              <a:tabLst>
                <a:tab pos="0" algn="l"/>
              </a:tabLst>
            </a:pPr>
            <a:r>
              <a:rPr lang="fr-FR" sz="1400" b="0" strike="noStrike" spc="-1">
                <a:solidFill>
                  <a:schemeClr val="lt1"/>
                </a:solidFill>
                <a:latin typeface="Lucida Sans"/>
                <a:ea typeface="Lucida Sans"/>
              </a:rPr>
              <a:t>05</a:t>
            </a:r>
            <a:endParaRPr lang="fr-FR" sz="1400" b="0" strike="noStrike" spc="-1">
              <a:solidFill>
                <a:schemeClr val="dk1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svg"/><Relationship Id="rId5" Type="http://schemas.openxmlformats.org/officeDocument/2006/relationships/image" Target="../media/image10.sv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subTitle"/>
          </p:nvPr>
        </p:nvSpPr>
        <p:spPr>
          <a:xfrm>
            <a:off x="1080000" y="3420000"/>
            <a:ext cx="7777080" cy="53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ts val="1800"/>
              </a:lnSpc>
              <a:tabLst>
                <a:tab pos="0" algn="l"/>
              </a:tabLst>
            </a:pPr>
            <a:r>
              <a:rPr lang="fr-FR" sz="1800" b="0" strike="noStrike" spc="-1" dirty="0">
                <a:solidFill>
                  <a:schemeClr val="lt1"/>
                </a:solidFill>
                <a:latin typeface="Lucida Sans"/>
              </a:rPr>
              <a:t>Enseignement du </a:t>
            </a:r>
            <a:r>
              <a:rPr lang="fr-FR" sz="1800" spc="-1">
                <a:solidFill>
                  <a:schemeClr val="lt1"/>
                </a:solidFill>
                <a:latin typeface="Lucida Sans"/>
              </a:rPr>
              <a:t>28 avril 2026</a:t>
            </a:r>
            <a:endParaRPr lang="fr-FR" sz="1800" b="0" strike="noStrike" spc="-1" dirty="0">
              <a:solidFill>
                <a:schemeClr val="lt1"/>
              </a:solidFill>
              <a:latin typeface="Lucida Sans"/>
              <a:ea typeface="Lucida Sans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title"/>
          </p:nvPr>
        </p:nvSpPr>
        <p:spPr>
          <a:xfrm>
            <a:off x="1080000" y="1800000"/>
            <a:ext cx="7775640" cy="122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685800">
              <a:lnSpc>
                <a:spcPct val="90000"/>
              </a:lnSpc>
              <a:buNone/>
            </a:pPr>
            <a:r>
              <a:rPr lang="fr-FR" sz="4400" b="0" strike="noStrike" spc="-1" dirty="0">
                <a:solidFill>
                  <a:schemeClr val="lt1"/>
                </a:solidFill>
                <a:latin typeface="Lucida Sans"/>
              </a:rPr>
              <a:t>Formuler ma question de recherche </a:t>
            </a:r>
            <a:endParaRPr lang="fr-FR" sz="4400" b="0" strike="noStrike" spc="-1" dirty="0">
              <a:solidFill>
                <a:schemeClr val="lt1"/>
              </a:solidFill>
              <a:latin typeface="Lucida Sans"/>
              <a:ea typeface="Lucida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BBDF023-EFDF-F7DE-DF9E-51CE1EFF0C11}"/>
              </a:ext>
            </a:extLst>
          </p:cNvPr>
          <p:cNvSpPr txBox="1"/>
          <p:nvPr/>
        </p:nvSpPr>
        <p:spPr>
          <a:xfrm>
            <a:off x="389614" y="596348"/>
            <a:ext cx="8436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méthode découle de la question de recherche… 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			Question de recherche ? </a:t>
            </a:r>
          </a:p>
        </p:txBody>
      </p:sp>
      <p:pic>
        <p:nvPicPr>
          <p:cNvPr id="4" name="Graphique 3" descr="Carrefour contour">
            <a:extLst>
              <a:ext uri="{FF2B5EF4-FFF2-40B4-BE49-F238E27FC236}">
                <a16:creationId xmlns:a16="http://schemas.microsoft.com/office/drawing/2014/main" id="{524C393D-666F-8F29-D075-B4D53092311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0800000">
            <a:off x="3492795" y="1816612"/>
            <a:ext cx="2158409" cy="1393090"/>
          </a:xfrm>
          <a:prstGeom prst="rect">
            <a:avLst/>
          </a:prstGeom>
        </p:spPr>
      </p:pic>
      <p:pic>
        <p:nvPicPr>
          <p:cNvPr id="6" name="Graphique 5" descr="Flèche vers le bas contour">
            <a:extLst>
              <a:ext uri="{FF2B5EF4-FFF2-40B4-BE49-F238E27FC236}">
                <a16:creationId xmlns:a16="http://schemas.microsoft.com/office/drawing/2014/main" id="{C0AE9451-DEFC-3201-66C5-99484104A4B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14800" y="2114549"/>
            <a:ext cx="914400" cy="152178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2C280F0-2B1F-F211-9126-29AD76942030}"/>
              </a:ext>
            </a:extLst>
          </p:cNvPr>
          <p:cNvSpPr txBox="1"/>
          <p:nvPr/>
        </p:nvSpPr>
        <p:spPr>
          <a:xfrm>
            <a:off x="3753292" y="3716258"/>
            <a:ext cx="1637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Revue de la littérature +/- méta-analyse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12E464A-744C-6747-A382-AD93C04A56AD}"/>
              </a:ext>
            </a:extLst>
          </p:cNvPr>
          <p:cNvSpPr txBox="1"/>
          <p:nvPr/>
        </p:nvSpPr>
        <p:spPr>
          <a:xfrm>
            <a:off x="5837274" y="2513157"/>
            <a:ext cx="2551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Analyse quantitative</a:t>
            </a:r>
          </a:p>
          <a:p>
            <a:pPr algn="ctr"/>
            <a:r>
              <a:rPr lang="fr-FR" b="0" i="0" u="none" strike="noStrike" dirty="0">
                <a:solidFill>
                  <a:srgbClr val="495057"/>
                </a:solidFill>
                <a:effectLst/>
                <a:latin typeface="Darby Sans Web"/>
              </a:rPr>
              <a:t>analyser, évaluer, estimer ou décrire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5EF60D4-BCFC-F4DF-2A4E-3590DE765C60}"/>
              </a:ext>
            </a:extLst>
          </p:cNvPr>
          <p:cNvSpPr txBox="1"/>
          <p:nvPr/>
        </p:nvSpPr>
        <p:spPr>
          <a:xfrm>
            <a:off x="499730" y="2513156"/>
            <a:ext cx="2900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Analyse qualitative</a:t>
            </a:r>
          </a:p>
          <a:p>
            <a:pPr algn="ctr"/>
            <a:r>
              <a:rPr lang="fr-FR" dirty="0"/>
              <a:t> </a:t>
            </a:r>
            <a:r>
              <a:rPr lang="fr-FR" b="0" i="0" u="none" strike="noStrike" dirty="0">
                <a:solidFill>
                  <a:srgbClr val="495057"/>
                </a:solidFill>
                <a:effectLst/>
                <a:latin typeface="Darby Sans Web"/>
              </a:rPr>
              <a:t>explorer ou de recueillir un vécu, une expérience...</a:t>
            </a:r>
            <a:r>
              <a:rPr lang="fr-FR" dirty="0"/>
              <a:t> </a:t>
            </a:r>
          </a:p>
        </p:txBody>
      </p:sp>
      <p:pic>
        <p:nvPicPr>
          <p:cNvPr id="13" name="Graphique 12" descr="Salle de conseil avec un remplissage uni">
            <a:extLst>
              <a:ext uri="{FF2B5EF4-FFF2-40B4-BE49-F238E27FC236}">
                <a16:creationId xmlns:a16="http://schemas.microsoft.com/office/drawing/2014/main" id="{79CD17DA-BB0C-B94F-E014-DC3B028C82F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3980" y="2286000"/>
            <a:ext cx="742950" cy="742950"/>
          </a:xfrm>
          <a:prstGeom prst="rect">
            <a:avLst/>
          </a:prstGeom>
        </p:spPr>
      </p:pic>
      <p:pic>
        <p:nvPicPr>
          <p:cNvPr id="15" name="Graphique 14" descr="Graphique à barres avec un remplissage uni">
            <a:extLst>
              <a:ext uri="{FF2B5EF4-FFF2-40B4-BE49-F238E27FC236}">
                <a16:creationId xmlns:a16="http://schemas.microsoft.com/office/drawing/2014/main" id="{E5F55C0F-DF59-17C0-7C66-37D6C1E7C28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62165" y="2320958"/>
            <a:ext cx="563784" cy="563784"/>
          </a:xfrm>
          <a:prstGeom prst="rect">
            <a:avLst/>
          </a:prstGeom>
        </p:spPr>
      </p:pic>
      <p:pic>
        <p:nvPicPr>
          <p:cNvPr id="17" name="Graphique 16" descr="Livres avec un remplissage uni">
            <a:extLst>
              <a:ext uri="{FF2B5EF4-FFF2-40B4-BE49-F238E27FC236}">
                <a16:creationId xmlns:a16="http://schemas.microsoft.com/office/drawing/2014/main" id="{2262501F-E308-B761-323D-C0D61880950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14161" y="4639588"/>
            <a:ext cx="515678" cy="51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71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diagramme, Police&#10;&#10;Description générée automatiquement">
            <a:extLst>
              <a:ext uri="{FF2B5EF4-FFF2-40B4-BE49-F238E27FC236}">
                <a16:creationId xmlns:a16="http://schemas.microsoft.com/office/drawing/2014/main" id="{0F17D2F4-1CFC-EB1F-A635-1E92644BD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894" y="903767"/>
            <a:ext cx="7236306" cy="423973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90312F5-EDD4-CA6F-EA55-F68049DABEF2}"/>
              </a:ext>
            </a:extLst>
          </p:cNvPr>
          <p:cNvSpPr txBox="1"/>
          <p:nvPr/>
        </p:nvSpPr>
        <p:spPr>
          <a:xfrm>
            <a:off x="680484" y="435935"/>
            <a:ext cx="815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Méthode quantitative </a:t>
            </a:r>
          </a:p>
        </p:txBody>
      </p:sp>
    </p:spTree>
    <p:extLst>
      <p:ext uri="{BB962C8B-B14F-4D97-AF65-F5344CB8AC3E}">
        <p14:creationId xmlns:p14="http://schemas.microsoft.com/office/powerpoint/2010/main" val="3537392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90A7CAA-5DE5-CB91-40E0-67D70478DA90}"/>
              </a:ext>
            </a:extLst>
          </p:cNvPr>
          <p:cNvSpPr txBox="1"/>
          <p:nvPr/>
        </p:nvSpPr>
        <p:spPr>
          <a:xfrm>
            <a:off x="1940767" y="485192"/>
            <a:ext cx="457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Comprendre un phénomène </a:t>
            </a:r>
          </a:p>
          <a:p>
            <a:pPr algn="ctr"/>
            <a:r>
              <a:rPr lang="fr-FR" dirty="0"/>
              <a:t>Question de recherche ouverte 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3AB7D14C-C082-E3F6-C089-E32199DE3E44}"/>
              </a:ext>
            </a:extLst>
          </p:cNvPr>
          <p:cNvCxnSpPr>
            <a:stCxn id="2" idx="2"/>
          </p:cNvCxnSpPr>
          <p:nvPr/>
        </p:nvCxnSpPr>
        <p:spPr>
          <a:xfrm>
            <a:off x="4217437" y="1131523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èche vers le bas 4">
            <a:extLst>
              <a:ext uri="{FF2B5EF4-FFF2-40B4-BE49-F238E27FC236}">
                <a16:creationId xmlns:a16="http://schemas.microsoft.com/office/drawing/2014/main" id="{B5C16E9D-6584-4C54-0BFF-485F75DA4619}"/>
              </a:ext>
            </a:extLst>
          </p:cNvPr>
          <p:cNvSpPr/>
          <p:nvPr/>
        </p:nvSpPr>
        <p:spPr>
          <a:xfrm>
            <a:off x="4217437" y="1145608"/>
            <a:ext cx="242316" cy="646331"/>
          </a:xfrm>
          <a:prstGeom prst="downArrow">
            <a:avLst/>
          </a:prstGeom>
          <a:solidFill>
            <a:srgbClr val="92183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C5F056B-F2B6-490E-BB26-CEC23C34E541}"/>
              </a:ext>
            </a:extLst>
          </p:cNvPr>
          <p:cNvSpPr txBox="1"/>
          <p:nvPr/>
        </p:nvSpPr>
        <p:spPr>
          <a:xfrm>
            <a:off x="2995127" y="1777854"/>
            <a:ext cx="2761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Recherche qualitative </a:t>
            </a:r>
          </a:p>
        </p:txBody>
      </p:sp>
      <p:sp>
        <p:nvSpPr>
          <p:cNvPr id="7" name="Flèche à trois pointes 6">
            <a:extLst>
              <a:ext uri="{FF2B5EF4-FFF2-40B4-BE49-F238E27FC236}">
                <a16:creationId xmlns:a16="http://schemas.microsoft.com/office/drawing/2014/main" id="{97DB6418-67A1-28DC-5107-1A95EAAA3745}"/>
              </a:ext>
            </a:extLst>
          </p:cNvPr>
          <p:cNvSpPr/>
          <p:nvPr/>
        </p:nvSpPr>
        <p:spPr>
          <a:xfrm rot="10800000">
            <a:off x="3048635" y="2161271"/>
            <a:ext cx="2598577" cy="525827"/>
          </a:xfrm>
          <a:prstGeom prst="leftRightUpArrow">
            <a:avLst/>
          </a:prstGeom>
          <a:solidFill>
            <a:srgbClr val="92183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37ACABD-E79C-0FDC-C970-21E8D3E2A525}"/>
              </a:ext>
            </a:extLst>
          </p:cNvPr>
          <p:cNvSpPr txBox="1"/>
          <p:nvPr/>
        </p:nvSpPr>
        <p:spPr>
          <a:xfrm>
            <a:off x="1031032" y="2040768"/>
            <a:ext cx="1819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Explorer le vécu d’un phénomène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C5899CD-BE90-9856-6225-35D7EE8C5025}"/>
              </a:ext>
            </a:extLst>
          </p:cNvPr>
          <p:cNvSpPr txBox="1"/>
          <p:nvPr/>
        </p:nvSpPr>
        <p:spPr>
          <a:xfrm>
            <a:off x="2561111" y="2806602"/>
            <a:ext cx="3573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Processus social</a:t>
            </a:r>
          </a:p>
          <a:p>
            <a:pPr algn="ctr"/>
            <a:r>
              <a:rPr lang="fr-FR" dirty="0"/>
              <a:t>Représentation d’un groupe social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ABE4D3B-19B5-246D-4425-49B13E9D20C7}"/>
              </a:ext>
            </a:extLst>
          </p:cNvPr>
          <p:cNvSpPr txBox="1"/>
          <p:nvPr/>
        </p:nvSpPr>
        <p:spPr>
          <a:xfrm>
            <a:off x="6069423" y="2043859"/>
            <a:ext cx="2425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Groupe d’individu en situation</a:t>
            </a:r>
          </a:p>
        </p:txBody>
      </p:sp>
      <p:sp>
        <p:nvSpPr>
          <p:cNvPr id="11" name="Flèche vers la droite 10">
            <a:extLst>
              <a:ext uri="{FF2B5EF4-FFF2-40B4-BE49-F238E27FC236}">
                <a16:creationId xmlns:a16="http://schemas.microsoft.com/office/drawing/2014/main" id="{88AAC193-0329-3C3E-B554-785F93DE1EBC}"/>
              </a:ext>
            </a:extLst>
          </p:cNvPr>
          <p:cNvSpPr/>
          <p:nvPr/>
        </p:nvSpPr>
        <p:spPr>
          <a:xfrm>
            <a:off x="440055" y="3870033"/>
            <a:ext cx="8263889" cy="484632"/>
          </a:xfrm>
          <a:prstGeom prst="rightArrow">
            <a:avLst/>
          </a:prstGeom>
          <a:solidFill>
            <a:srgbClr val="92183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Evolution de la question de recherche</a:t>
            </a:r>
          </a:p>
        </p:txBody>
      </p:sp>
    </p:spTree>
    <p:extLst>
      <p:ext uri="{BB962C8B-B14F-4D97-AF65-F5344CB8AC3E}">
        <p14:creationId xmlns:p14="http://schemas.microsoft.com/office/powerpoint/2010/main" val="2874107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 à trois pointes 1">
            <a:extLst>
              <a:ext uri="{FF2B5EF4-FFF2-40B4-BE49-F238E27FC236}">
                <a16:creationId xmlns:a16="http://schemas.microsoft.com/office/drawing/2014/main" id="{3C03344B-F7E4-DC28-DC83-061CA3CC6D3E}"/>
              </a:ext>
            </a:extLst>
          </p:cNvPr>
          <p:cNvSpPr/>
          <p:nvPr/>
        </p:nvSpPr>
        <p:spPr>
          <a:xfrm rot="10800000">
            <a:off x="2732493" y="425777"/>
            <a:ext cx="3212204" cy="1104443"/>
          </a:xfrm>
          <a:prstGeom prst="leftRightUpArrow">
            <a:avLst/>
          </a:prstGeom>
          <a:solidFill>
            <a:srgbClr val="92183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0B3C2A1-6D64-FAE5-E5B3-C1C2EB725F97}"/>
              </a:ext>
            </a:extLst>
          </p:cNvPr>
          <p:cNvSpPr txBox="1"/>
          <p:nvPr/>
        </p:nvSpPr>
        <p:spPr>
          <a:xfrm>
            <a:off x="2551783" y="1530221"/>
            <a:ext cx="3573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Processus social</a:t>
            </a:r>
          </a:p>
          <a:p>
            <a:pPr algn="ctr"/>
            <a:r>
              <a:rPr lang="fr-FR" dirty="0"/>
              <a:t>Représentation d’un groupe social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A73E966-4663-0709-E169-160EE079655F}"/>
              </a:ext>
            </a:extLst>
          </p:cNvPr>
          <p:cNvSpPr txBox="1"/>
          <p:nvPr/>
        </p:nvSpPr>
        <p:spPr>
          <a:xfrm>
            <a:off x="88502" y="492683"/>
            <a:ext cx="2463281" cy="646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Explorer le vécu d’un phénomène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7AB7EE2-C67D-8340-704B-7C04DC58909A}"/>
              </a:ext>
            </a:extLst>
          </p:cNvPr>
          <p:cNvSpPr txBox="1"/>
          <p:nvPr/>
        </p:nvSpPr>
        <p:spPr>
          <a:xfrm>
            <a:off x="5743959" y="492683"/>
            <a:ext cx="3088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Groupe d’individu </a:t>
            </a:r>
          </a:p>
          <a:p>
            <a:pPr algn="ctr"/>
            <a:r>
              <a:rPr lang="fr-FR" dirty="0"/>
              <a:t>en situation</a:t>
            </a:r>
          </a:p>
        </p:txBody>
      </p:sp>
      <p:sp>
        <p:nvSpPr>
          <p:cNvPr id="8" name="Flèche vers la droite 7">
            <a:extLst>
              <a:ext uri="{FF2B5EF4-FFF2-40B4-BE49-F238E27FC236}">
                <a16:creationId xmlns:a16="http://schemas.microsoft.com/office/drawing/2014/main" id="{9FF0A36B-6FFB-13CB-C4FA-CE8C1A909EB1}"/>
              </a:ext>
            </a:extLst>
          </p:cNvPr>
          <p:cNvSpPr/>
          <p:nvPr/>
        </p:nvSpPr>
        <p:spPr>
          <a:xfrm rot="5400000">
            <a:off x="3849391" y="2423440"/>
            <a:ext cx="978408" cy="484632"/>
          </a:xfrm>
          <a:prstGeom prst="rightArrow">
            <a:avLst/>
          </a:prstGeom>
          <a:solidFill>
            <a:srgbClr val="92183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991C767-CF67-20E0-1962-5620B3CC0D0A}"/>
              </a:ext>
            </a:extLst>
          </p:cNvPr>
          <p:cNvSpPr txBox="1"/>
          <p:nvPr/>
        </p:nvSpPr>
        <p:spPr>
          <a:xfrm>
            <a:off x="3023118" y="3154960"/>
            <a:ext cx="2921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Théorisation ancrée</a:t>
            </a:r>
          </a:p>
          <a:p>
            <a:pPr marL="285750" indent="-285750" algn="ctr">
              <a:buFontTx/>
              <a:buChar char="-"/>
            </a:pPr>
            <a:r>
              <a:rPr lang="fr-FR" dirty="0"/>
              <a:t>Focus groupe</a:t>
            </a:r>
          </a:p>
          <a:p>
            <a:pPr marL="285750" indent="-285750" algn="ctr">
              <a:buFontTx/>
              <a:buChar char="-"/>
            </a:pPr>
            <a:r>
              <a:rPr lang="fr-FR" dirty="0"/>
              <a:t>Entretien individuel</a:t>
            </a:r>
          </a:p>
          <a:p>
            <a:pPr marL="285750" indent="-285750" algn="ctr">
              <a:buFontTx/>
              <a:buChar char="-"/>
            </a:pPr>
            <a:r>
              <a:rPr lang="fr-FR" dirty="0"/>
              <a:t>Observation </a:t>
            </a:r>
          </a:p>
        </p:txBody>
      </p:sp>
      <p:sp>
        <p:nvSpPr>
          <p:cNvPr id="11" name="Flèche vers la droite 10">
            <a:extLst>
              <a:ext uri="{FF2B5EF4-FFF2-40B4-BE49-F238E27FC236}">
                <a16:creationId xmlns:a16="http://schemas.microsoft.com/office/drawing/2014/main" id="{C9816576-3873-3419-7A93-39A602BC3024}"/>
              </a:ext>
            </a:extLst>
          </p:cNvPr>
          <p:cNvSpPr/>
          <p:nvPr/>
        </p:nvSpPr>
        <p:spPr>
          <a:xfrm rot="5400000">
            <a:off x="760399" y="1614958"/>
            <a:ext cx="978408" cy="484632"/>
          </a:xfrm>
          <a:prstGeom prst="rightArrow">
            <a:avLst/>
          </a:prstGeom>
          <a:solidFill>
            <a:srgbClr val="92183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E8DC40A-BFBD-32C0-E060-928A5BFD6C4A}"/>
              </a:ext>
            </a:extLst>
          </p:cNvPr>
          <p:cNvSpPr txBox="1"/>
          <p:nvPr/>
        </p:nvSpPr>
        <p:spPr>
          <a:xfrm>
            <a:off x="186613" y="2571750"/>
            <a:ext cx="20815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Analyse phénoménologique interprétative</a:t>
            </a:r>
          </a:p>
          <a:p>
            <a:pPr algn="ctr"/>
            <a:r>
              <a:rPr lang="fr-FR" dirty="0"/>
              <a:t>- Entretien individuel</a:t>
            </a:r>
          </a:p>
        </p:txBody>
      </p:sp>
      <p:sp>
        <p:nvSpPr>
          <p:cNvPr id="14" name="Flèche vers la droite 13">
            <a:extLst>
              <a:ext uri="{FF2B5EF4-FFF2-40B4-BE49-F238E27FC236}">
                <a16:creationId xmlns:a16="http://schemas.microsoft.com/office/drawing/2014/main" id="{96E0EB8F-4406-479A-6E55-8619F9F09E5F}"/>
              </a:ext>
            </a:extLst>
          </p:cNvPr>
          <p:cNvSpPr/>
          <p:nvPr/>
        </p:nvSpPr>
        <p:spPr>
          <a:xfrm rot="5400000">
            <a:off x="6798971" y="1452809"/>
            <a:ext cx="978408" cy="484632"/>
          </a:xfrm>
          <a:prstGeom prst="rightArrow">
            <a:avLst/>
          </a:prstGeom>
          <a:solidFill>
            <a:srgbClr val="92183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4AFB6C4-300F-F625-C64F-CC1ADADB99C2}"/>
              </a:ext>
            </a:extLst>
          </p:cNvPr>
          <p:cNvSpPr txBox="1"/>
          <p:nvPr/>
        </p:nvSpPr>
        <p:spPr>
          <a:xfrm>
            <a:off x="6116600" y="2346478"/>
            <a:ext cx="2343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Etnographie</a:t>
            </a:r>
            <a:r>
              <a:rPr lang="fr-FR" dirty="0"/>
              <a:t> ou analyse de discours</a:t>
            </a:r>
          </a:p>
          <a:p>
            <a:pPr algn="ctr"/>
            <a:r>
              <a:rPr lang="fr-FR" dirty="0"/>
              <a:t>- Observation</a:t>
            </a:r>
          </a:p>
          <a:p>
            <a:endParaRPr lang="fr-FR" dirty="0"/>
          </a:p>
        </p:txBody>
      </p:sp>
      <p:sp>
        <p:nvSpPr>
          <p:cNvPr id="16" name="Flèche vers la droite 15">
            <a:extLst>
              <a:ext uri="{FF2B5EF4-FFF2-40B4-BE49-F238E27FC236}">
                <a16:creationId xmlns:a16="http://schemas.microsoft.com/office/drawing/2014/main" id="{592EEAFC-9A58-3375-65FA-6150DBB52656}"/>
              </a:ext>
            </a:extLst>
          </p:cNvPr>
          <p:cNvSpPr/>
          <p:nvPr/>
        </p:nvSpPr>
        <p:spPr>
          <a:xfrm>
            <a:off x="448966" y="4475408"/>
            <a:ext cx="8263889" cy="484632"/>
          </a:xfrm>
          <a:prstGeom prst="rightArrow">
            <a:avLst/>
          </a:prstGeom>
          <a:solidFill>
            <a:srgbClr val="92183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Evolution de la question de recherche</a:t>
            </a:r>
          </a:p>
        </p:txBody>
      </p:sp>
    </p:spTree>
    <p:extLst>
      <p:ext uri="{BB962C8B-B14F-4D97-AF65-F5344CB8AC3E}">
        <p14:creationId xmlns:p14="http://schemas.microsoft.com/office/powerpoint/2010/main" val="3035993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714175A-C0F6-FF69-FEF7-E5734F33C3DF}"/>
              </a:ext>
            </a:extLst>
          </p:cNvPr>
          <p:cNvSpPr txBox="1"/>
          <p:nvPr/>
        </p:nvSpPr>
        <p:spPr>
          <a:xfrm>
            <a:off x="393405" y="531628"/>
            <a:ext cx="84209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Démarches réglementaires 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Toutes les thèses sont concernées par les démarches réglementaires :</a:t>
            </a:r>
          </a:p>
          <a:p>
            <a:pPr marL="285750" indent="-285750">
              <a:buFontTx/>
              <a:buChar char="-"/>
            </a:pPr>
            <a:r>
              <a:rPr lang="fr-FR" dirty="0"/>
              <a:t>RGPD </a:t>
            </a:r>
          </a:p>
          <a:p>
            <a:pPr marL="285750" indent="-285750">
              <a:buFontTx/>
              <a:buChar char="-"/>
            </a:pPr>
            <a:r>
              <a:rPr lang="fr-FR" dirty="0"/>
              <a:t>CNIL 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r>
              <a:rPr lang="fr-FR" dirty="0"/>
              <a:t>En fonction du sujet, d’autres démarches peuvent être nécessaires : </a:t>
            </a:r>
          </a:p>
          <a:p>
            <a:pPr marL="285750" indent="-285750">
              <a:buFontTx/>
              <a:buChar char="-"/>
            </a:pPr>
            <a:r>
              <a:rPr lang="fr-FR" dirty="0"/>
              <a:t>Avis d’un comité d’éthique</a:t>
            </a:r>
          </a:p>
          <a:p>
            <a:pPr marL="285750" indent="-285750">
              <a:buFontTx/>
              <a:buChar char="-"/>
            </a:pPr>
            <a:r>
              <a:rPr lang="fr-FR" dirty="0"/>
              <a:t>Avis d’un CPP </a:t>
            </a:r>
          </a:p>
        </p:txBody>
      </p:sp>
    </p:spTree>
    <p:extLst>
      <p:ext uri="{BB962C8B-B14F-4D97-AF65-F5344CB8AC3E}">
        <p14:creationId xmlns:p14="http://schemas.microsoft.com/office/powerpoint/2010/main" val="150833642"/>
      </p:ext>
    </p:extLst>
  </p:cSld>
  <p:clrMapOvr>
    <a:masterClrMapping/>
  </p:clrMapOvr>
</p:sld>
</file>

<file path=ppt/theme/theme1.xml><?xml version="1.0" encoding="utf-8"?>
<a:theme xmlns:a="http://schemas.openxmlformats.org/drawingml/2006/main" name="UniversiteParis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UniversiteParis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UniversiteParis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UniversiteParis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UniversiteParis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UniversiteParis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niversiteParis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UniversiteParis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UniversiteParis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UniversiteParis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UniversiteParis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UniversiteParis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UniversiteParis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UniversiteParis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UniversiteParis</Template>
  <TotalTime>297</TotalTime>
  <Words>159</Words>
  <Application>Microsoft Macintosh PowerPoint</Application>
  <PresentationFormat>Affichage à l'écran (16:9)</PresentationFormat>
  <Paragraphs>44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14</vt:i4>
      </vt:variant>
      <vt:variant>
        <vt:lpstr>Titres des diapositives</vt:lpstr>
      </vt:variant>
      <vt:variant>
        <vt:i4>6</vt:i4>
      </vt:variant>
    </vt:vector>
  </HeadingPairs>
  <TitlesOfParts>
    <vt:vector size="28" baseType="lpstr">
      <vt:lpstr>AppleSymbols</vt:lpstr>
      <vt:lpstr>Arial</vt:lpstr>
      <vt:lpstr>Calibri</vt:lpstr>
      <vt:lpstr>Calibri Light</vt:lpstr>
      <vt:lpstr>Darby Sans Web</vt:lpstr>
      <vt:lpstr>Lucida Sans</vt:lpstr>
      <vt:lpstr>Lucida Sans Normal</vt:lpstr>
      <vt:lpstr>Symbol</vt:lpstr>
      <vt:lpstr>UniversiteParis</vt:lpstr>
      <vt:lpstr>UniversiteParis</vt:lpstr>
      <vt:lpstr>UniversiteParis</vt:lpstr>
      <vt:lpstr>UniversiteParis</vt:lpstr>
      <vt:lpstr>UniversiteParis</vt:lpstr>
      <vt:lpstr>UniversiteParis</vt:lpstr>
      <vt:lpstr>UniversiteParis</vt:lpstr>
      <vt:lpstr>UniversiteParis</vt:lpstr>
      <vt:lpstr>UniversiteParis</vt:lpstr>
      <vt:lpstr>UniversiteParis</vt:lpstr>
      <vt:lpstr>UniversiteParis</vt:lpstr>
      <vt:lpstr>UniversiteParis</vt:lpstr>
      <vt:lpstr>UniversiteParis</vt:lpstr>
      <vt:lpstr>UniversiteParis</vt:lpstr>
      <vt:lpstr>Formuler ma question de recherche 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Microsoft Office User</dc:creator>
  <dc:description/>
  <cp:lastModifiedBy>Valériane BONIFAY</cp:lastModifiedBy>
  <cp:revision>10</cp:revision>
  <dcterms:created xsi:type="dcterms:W3CDTF">2024-07-16T07:52:21Z</dcterms:created>
  <dcterms:modified xsi:type="dcterms:W3CDTF">2026-03-19T21:34:49Z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Affichage à l'écran (16:9)</vt:lpwstr>
  </property>
  <property fmtid="{D5CDD505-2E9C-101B-9397-08002B2CF9AE}" pid="3" name="Slides">
    <vt:r8>1</vt:r8>
  </property>
</Properties>
</file>