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3" r:id="rId1"/>
  </p:sldMasterIdLst>
  <p:notesMasterIdLst>
    <p:notesMasterId r:id="rId12"/>
  </p:notesMasterIdLst>
  <p:handoutMasterIdLst>
    <p:handoutMasterId r:id="rId13"/>
  </p:handoutMasterIdLst>
  <p:sldIdLst>
    <p:sldId id="274" r:id="rId2"/>
    <p:sldId id="257" r:id="rId3"/>
    <p:sldId id="258" r:id="rId4"/>
    <p:sldId id="259" r:id="rId5"/>
    <p:sldId id="260" r:id="rId6"/>
    <p:sldId id="265" r:id="rId7"/>
    <p:sldId id="266" r:id="rId8"/>
    <p:sldId id="268" r:id="rId9"/>
    <p:sldId id="269" r:id="rId10"/>
    <p:sldId id="3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5901" d="250000"/>
        <a:sy n="395901" d="250000"/>
      </p:scale>
      <p:origin x="0" y="-22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67487-60CF-ED4E-B42B-5F890B13606F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C3A55E3-EBEA-B84B-AC6B-F6DE94383C96}">
      <dgm:prSet custT="1"/>
      <dgm:spPr/>
      <dgm:t>
        <a:bodyPr/>
        <a:lstStyle/>
        <a:p>
          <a:r>
            <a:rPr lang="fr-FR" sz="1200" dirty="0"/>
            <a:t>1 mois avant la séance : envoi de l’article choisi à l’enseignant superviseur</a:t>
          </a:r>
        </a:p>
      </dgm:t>
    </dgm:pt>
    <dgm:pt modelId="{F5564D46-7FCF-DF42-9789-3B1698596444}" type="parTrans" cxnId="{444F9B98-633D-C34D-A8F5-C0D059A3F44D}">
      <dgm:prSet/>
      <dgm:spPr/>
      <dgm:t>
        <a:bodyPr/>
        <a:lstStyle/>
        <a:p>
          <a:endParaRPr lang="fr-FR"/>
        </a:p>
      </dgm:t>
    </dgm:pt>
    <dgm:pt modelId="{E378D3F8-62C2-FF44-8592-DA337C92B8D5}" type="sibTrans" cxnId="{444F9B98-633D-C34D-A8F5-C0D059A3F44D}">
      <dgm:prSet/>
      <dgm:spPr/>
      <dgm:t>
        <a:bodyPr/>
        <a:lstStyle/>
        <a:p>
          <a:endParaRPr lang="fr-FR"/>
        </a:p>
      </dgm:t>
    </dgm:pt>
    <dgm:pt modelId="{E8EE1AC7-493E-D146-A664-A8232F65C9BE}">
      <dgm:prSet custT="1"/>
      <dgm:spPr/>
      <dgm:t>
        <a:bodyPr/>
        <a:lstStyle/>
        <a:p>
          <a:r>
            <a:rPr lang="fr-FR" sz="1200" dirty="0"/>
            <a:t>Travail sur l’article : 1 interne pour le contexte, 1 pour le poster, 1 pour la critique méthodologique</a:t>
          </a:r>
        </a:p>
      </dgm:t>
    </dgm:pt>
    <dgm:pt modelId="{0F50F4F4-9F1A-B046-A36F-94D847ADAF15}" type="parTrans" cxnId="{4ACF2F83-DC0F-1447-8DE6-C99E1B6B8389}">
      <dgm:prSet/>
      <dgm:spPr/>
      <dgm:t>
        <a:bodyPr/>
        <a:lstStyle/>
        <a:p>
          <a:endParaRPr lang="fr-FR"/>
        </a:p>
      </dgm:t>
    </dgm:pt>
    <dgm:pt modelId="{27F92D1C-7D80-B146-A621-D462F5AA0278}" type="sibTrans" cxnId="{4ACF2F83-DC0F-1447-8DE6-C99E1B6B8389}">
      <dgm:prSet/>
      <dgm:spPr/>
      <dgm:t>
        <a:bodyPr/>
        <a:lstStyle/>
        <a:p>
          <a:endParaRPr lang="fr-FR"/>
        </a:p>
      </dgm:t>
    </dgm:pt>
    <dgm:pt modelId="{EE22EF06-2246-954A-B772-FC2DAAE3E9F8}">
      <dgm:prSet custT="1"/>
      <dgm:spPr/>
      <dgm:t>
        <a:bodyPr/>
        <a:lstStyle/>
        <a:p>
          <a:r>
            <a:rPr lang="fr-FR" sz="1200" dirty="0"/>
            <a:t> 8 jours avant la séance : envoi de la présentation à l’enseignant superviseur (il vous encadre, posez lui des questions si besoin!)</a:t>
          </a:r>
        </a:p>
      </dgm:t>
    </dgm:pt>
    <dgm:pt modelId="{D3BFFDE2-9E80-F048-9B10-94DD891FE86C}" type="parTrans" cxnId="{296B68FB-2C6D-AD4A-BD18-A77EED8764DA}">
      <dgm:prSet/>
      <dgm:spPr/>
      <dgm:t>
        <a:bodyPr/>
        <a:lstStyle/>
        <a:p>
          <a:endParaRPr lang="fr-FR"/>
        </a:p>
      </dgm:t>
    </dgm:pt>
    <dgm:pt modelId="{BFCC5CFD-7667-8743-8CF6-B8E71235318C}" type="sibTrans" cxnId="{296B68FB-2C6D-AD4A-BD18-A77EED8764DA}">
      <dgm:prSet/>
      <dgm:spPr/>
      <dgm:t>
        <a:bodyPr/>
        <a:lstStyle/>
        <a:p>
          <a:endParaRPr lang="fr-FR"/>
        </a:p>
      </dgm:t>
    </dgm:pt>
    <dgm:pt modelId="{190B0D3E-BCA7-D545-8033-389A690666C9}">
      <dgm:prSet custT="1"/>
      <dgm:spPr/>
      <dgm:t>
        <a:bodyPr/>
        <a:lstStyle/>
        <a:p>
          <a:r>
            <a:rPr lang="fr-FR" sz="1200" u="sng" dirty="0"/>
            <a:t>Contexte</a:t>
          </a:r>
          <a:r>
            <a:rPr lang="fr-FR" sz="1200" dirty="0"/>
            <a:t> : 10 minutes, 10 diapos  </a:t>
          </a:r>
          <a:r>
            <a:rPr lang="fr-FR" sz="1200" dirty="0">
              <a:sym typeface="Wingdings" panose="05000000000000000000" pitchFamily="2" charset="2"/>
            </a:rPr>
            <a:t> revue </a:t>
          </a:r>
          <a:r>
            <a:rPr lang="fr-FR" sz="1200" dirty="0" err="1">
              <a:sym typeface="Wingdings" panose="05000000000000000000" pitchFamily="2" charset="2"/>
            </a:rPr>
            <a:t>bibio</a:t>
          </a:r>
          <a:r>
            <a:rPr lang="fr-FR" sz="1200" dirty="0">
              <a:sym typeface="Wingdings" panose="05000000000000000000" pitchFamily="2" charset="2"/>
            </a:rPr>
            <a:t> concernant les connaissances et recos actuelles puis la problématique</a:t>
          </a:r>
          <a:endParaRPr lang="fr-FR" sz="1200" dirty="0"/>
        </a:p>
      </dgm:t>
    </dgm:pt>
    <dgm:pt modelId="{060684B0-7782-8043-A442-80CBC5B4346A}" type="parTrans" cxnId="{CC9B47FD-E45B-EA4B-8C79-B1FE7C2A4199}">
      <dgm:prSet/>
      <dgm:spPr/>
      <dgm:t>
        <a:bodyPr/>
        <a:lstStyle/>
        <a:p>
          <a:endParaRPr lang="fr-FR"/>
        </a:p>
      </dgm:t>
    </dgm:pt>
    <dgm:pt modelId="{3A9F2A21-BFA3-DA48-86E2-6AF09385CCF6}" type="sibTrans" cxnId="{CC9B47FD-E45B-EA4B-8C79-B1FE7C2A4199}">
      <dgm:prSet/>
      <dgm:spPr/>
      <dgm:t>
        <a:bodyPr/>
        <a:lstStyle/>
        <a:p>
          <a:endParaRPr lang="fr-FR"/>
        </a:p>
      </dgm:t>
    </dgm:pt>
    <dgm:pt modelId="{148D6CA8-1506-E942-8FBA-82BE4FDB21C7}">
      <dgm:prSet custT="1"/>
      <dgm:spPr/>
      <dgm:t>
        <a:bodyPr/>
        <a:lstStyle/>
        <a:p>
          <a:r>
            <a:rPr lang="fr-FR" sz="1200" u="sng" dirty="0"/>
            <a:t>Poster</a:t>
          </a:r>
          <a:r>
            <a:rPr lang="fr-FR" sz="1200" dirty="0"/>
            <a:t> : 10 minutes, 1 diapo </a:t>
          </a:r>
          <a:r>
            <a:rPr lang="fr-FR" sz="1200" dirty="0">
              <a:sym typeface="Wingdings" panose="05000000000000000000" pitchFamily="2" charset="2"/>
            </a:rPr>
            <a:t> résumé synthétique sous forme de poster «</a:t>
          </a:r>
          <a:r>
            <a:rPr lang="fr-FR" sz="1200" dirty="0"/>
            <a:t>Objectif, méthodes, résultats, discussion »</a:t>
          </a:r>
        </a:p>
      </dgm:t>
    </dgm:pt>
    <dgm:pt modelId="{AFC157C0-E017-A74D-AD67-396E407C86CC}" type="parTrans" cxnId="{83B6E9C3-3E2B-0D4C-9C2B-F47265243270}">
      <dgm:prSet/>
      <dgm:spPr/>
      <dgm:t>
        <a:bodyPr/>
        <a:lstStyle/>
        <a:p>
          <a:endParaRPr lang="fr-FR"/>
        </a:p>
      </dgm:t>
    </dgm:pt>
    <dgm:pt modelId="{FD35D816-8211-1F44-8B37-7FBECD422564}" type="sibTrans" cxnId="{83B6E9C3-3E2B-0D4C-9C2B-F47265243270}">
      <dgm:prSet/>
      <dgm:spPr/>
      <dgm:t>
        <a:bodyPr/>
        <a:lstStyle/>
        <a:p>
          <a:endParaRPr lang="fr-FR"/>
        </a:p>
      </dgm:t>
    </dgm:pt>
    <dgm:pt modelId="{C780A217-5D19-364D-8A8D-56EADCF54967}">
      <dgm:prSet custT="1"/>
      <dgm:spPr/>
      <dgm:t>
        <a:bodyPr/>
        <a:lstStyle/>
        <a:p>
          <a:r>
            <a:rPr lang="fr-FR" sz="1200" u="sng" dirty="0"/>
            <a:t>Méthodologie</a:t>
          </a:r>
          <a:r>
            <a:rPr lang="fr-FR" sz="1200" dirty="0"/>
            <a:t> : 10 minutes, 5 diapos </a:t>
          </a:r>
          <a:r>
            <a:rPr lang="fr-FR" sz="1200" dirty="0">
              <a:sym typeface="Wingdings" panose="05000000000000000000" pitchFamily="2" charset="2"/>
            </a:rPr>
            <a:t> utilisation de la fiche standardisée article </a:t>
          </a:r>
          <a:r>
            <a:rPr lang="fr-FR" sz="1200" dirty="0" err="1">
              <a:sym typeface="Wingdings" panose="05000000000000000000" pitchFamily="2" charset="2"/>
            </a:rPr>
            <a:t>quali</a:t>
          </a:r>
          <a:r>
            <a:rPr lang="fr-FR" sz="1200" dirty="0">
              <a:sym typeface="Wingdings" panose="05000000000000000000" pitchFamily="2" charset="2"/>
            </a:rPr>
            <a:t>/quanti et discussion</a:t>
          </a:r>
          <a:endParaRPr lang="fr-FR" sz="1200" dirty="0"/>
        </a:p>
      </dgm:t>
    </dgm:pt>
    <dgm:pt modelId="{E6FCB76A-E295-1948-ACFD-7A3ABC6EEC07}" type="parTrans" cxnId="{EE36C9BC-0B52-7945-B19F-8DBC35C32BBF}">
      <dgm:prSet/>
      <dgm:spPr/>
      <dgm:t>
        <a:bodyPr/>
        <a:lstStyle/>
        <a:p>
          <a:endParaRPr lang="fr-FR"/>
        </a:p>
      </dgm:t>
    </dgm:pt>
    <dgm:pt modelId="{C36B2DE4-76F3-134B-8CD2-22FEC7081E0B}" type="sibTrans" cxnId="{EE36C9BC-0B52-7945-B19F-8DBC35C32BBF}">
      <dgm:prSet/>
      <dgm:spPr/>
      <dgm:t>
        <a:bodyPr/>
        <a:lstStyle/>
        <a:p>
          <a:endParaRPr lang="fr-FR"/>
        </a:p>
      </dgm:t>
    </dgm:pt>
    <dgm:pt modelId="{3FF579D1-3742-0546-8B66-86EAD1224682}">
      <dgm:prSet custT="1"/>
      <dgm:spPr/>
      <dgm:t>
        <a:bodyPr/>
        <a:lstStyle/>
        <a:p>
          <a:r>
            <a:rPr lang="fr-FR" sz="1200" u="sng" dirty="0"/>
            <a:t>Echanges</a:t>
          </a:r>
          <a:r>
            <a:rPr lang="fr-FR" sz="1200" dirty="0"/>
            <a:t> avec le groupe : 15 minutes </a:t>
          </a:r>
          <a:r>
            <a:rPr lang="fr-FR" sz="1200" dirty="0">
              <a:sym typeface="Wingdings" panose="05000000000000000000" pitchFamily="2" charset="2"/>
            </a:rPr>
            <a:t> évolutions par rapport aux recos, pertinence et utilité des résultats</a:t>
          </a:r>
          <a:endParaRPr lang="fr-FR" sz="1200" dirty="0"/>
        </a:p>
      </dgm:t>
    </dgm:pt>
    <dgm:pt modelId="{87604A31-AB5F-5D4D-B803-71492D7B899C}" type="parTrans" cxnId="{19F6146F-827B-B441-A90B-7DC7FD383290}">
      <dgm:prSet/>
      <dgm:spPr/>
      <dgm:t>
        <a:bodyPr/>
        <a:lstStyle/>
        <a:p>
          <a:endParaRPr lang="fr-FR"/>
        </a:p>
      </dgm:t>
    </dgm:pt>
    <dgm:pt modelId="{7B785CDD-355B-514E-A077-FE8C3DC7AC21}" type="sibTrans" cxnId="{19F6146F-827B-B441-A90B-7DC7FD383290}">
      <dgm:prSet/>
      <dgm:spPr/>
      <dgm:t>
        <a:bodyPr/>
        <a:lstStyle/>
        <a:p>
          <a:endParaRPr lang="fr-FR"/>
        </a:p>
      </dgm:t>
    </dgm:pt>
    <dgm:pt modelId="{548686AD-BE8A-4C42-B386-A26E9D5BA2A9}">
      <dgm:prSet/>
      <dgm:spPr/>
      <dgm:t>
        <a:bodyPr/>
        <a:lstStyle/>
        <a:p>
          <a:r>
            <a:rPr lang="fr-FR" dirty="0"/>
            <a:t>Après la séance</a:t>
          </a:r>
        </a:p>
      </dgm:t>
    </dgm:pt>
    <dgm:pt modelId="{9E20CBF3-CF75-0342-A7C7-D772A0A2E759}" type="parTrans" cxnId="{69F0C73A-6C8B-FA46-8610-1DDD7529A613}">
      <dgm:prSet/>
      <dgm:spPr/>
      <dgm:t>
        <a:bodyPr/>
        <a:lstStyle/>
        <a:p>
          <a:endParaRPr lang="fr-FR"/>
        </a:p>
      </dgm:t>
    </dgm:pt>
    <dgm:pt modelId="{8829CC1E-1C0D-7341-8B2A-33910CAA9C2D}" type="sibTrans" cxnId="{69F0C73A-6C8B-FA46-8610-1DDD7529A613}">
      <dgm:prSet/>
      <dgm:spPr/>
      <dgm:t>
        <a:bodyPr/>
        <a:lstStyle/>
        <a:p>
          <a:endParaRPr lang="fr-FR"/>
        </a:p>
      </dgm:t>
    </dgm:pt>
    <dgm:pt modelId="{A30446D0-4EDB-5C47-9284-E91C830AA7E0}">
      <dgm:prSet/>
      <dgm:spPr/>
      <dgm:t>
        <a:bodyPr/>
        <a:lstStyle/>
        <a:p>
          <a:r>
            <a:rPr lang="fr-FR" dirty="0"/>
            <a:t>Avant la séance</a:t>
          </a:r>
        </a:p>
      </dgm:t>
    </dgm:pt>
    <dgm:pt modelId="{32BBE3B9-7631-2749-8864-3784D0A8D8DC}" type="parTrans" cxnId="{81C30A22-166B-8F4B-AE64-354AA9E5678A}">
      <dgm:prSet/>
      <dgm:spPr/>
      <dgm:t>
        <a:bodyPr/>
        <a:lstStyle/>
        <a:p>
          <a:endParaRPr lang="fr-FR"/>
        </a:p>
      </dgm:t>
    </dgm:pt>
    <dgm:pt modelId="{1472879C-F9C1-C94F-9531-F7EF6F19349B}" type="sibTrans" cxnId="{81C30A22-166B-8F4B-AE64-354AA9E5678A}">
      <dgm:prSet/>
      <dgm:spPr/>
      <dgm:t>
        <a:bodyPr/>
        <a:lstStyle/>
        <a:p>
          <a:endParaRPr lang="fr-FR"/>
        </a:p>
      </dgm:t>
    </dgm:pt>
    <dgm:pt modelId="{84EF6923-380B-D245-BA76-906BBAD0D5DF}">
      <dgm:prSet/>
      <dgm:spPr/>
      <dgm:t>
        <a:bodyPr/>
        <a:lstStyle/>
        <a:p>
          <a:r>
            <a:rPr lang="fr-FR" dirty="0"/>
            <a:t>Pendant la séance</a:t>
          </a:r>
        </a:p>
      </dgm:t>
    </dgm:pt>
    <dgm:pt modelId="{B4DE1FFE-4C2F-F845-8B81-27113476102E}" type="parTrans" cxnId="{94726B20-0ED7-1449-A904-C6A2C0FC860C}">
      <dgm:prSet/>
      <dgm:spPr/>
      <dgm:t>
        <a:bodyPr/>
        <a:lstStyle/>
        <a:p>
          <a:endParaRPr lang="fr-FR"/>
        </a:p>
      </dgm:t>
    </dgm:pt>
    <dgm:pt modelId="{F7142D1A-FF09-EA4F-8208-02F40FAE7CE7}" type="sibTrans" cxnId="{94726B20-0ED7-1449-A904-C6A2C0FC860C}">
      <dgm:prSet/>
      <dgm:spPr/>
      <dgm:t>
        <a:bodyPr/>
        <a:lstStyle/>
        <a:p>
          <a:endParaRPr lang="fr-FR"/>
        </a:p>
      </dgm:t>
    </dgm:pt>
    <dgm:pt modelId="{FF3368B0-F3ED-B34C-BF97-D3B6DBCF7CED}">
      <dgm:prSet custT="1"/>
      <dgm:spPr/>
      <dgm:t>
        <a:bodyPr/>
        <a:lstStyle/>
        <a:p>
          <a:r>
            <a:rPr lang="fr-FR" sz="1200" dirty="0"/>
            <a:t>Insertion sur le portfolio du travail</a:t>
          </a:r>
        </a:p>
      </dgm:t>
    </dgm:pt>
    <dgm:pt modelId="{E51579F1-7E52-5540-A049-8C61B499825C}" type="parTrans" cxnId="{FC42497A-796B-4442-99D3-402AB2047674}">
      <dgm:prSet/>
      <dgm:spPr/>
      <dgm:t>
        <a:bodyPr/>
        <a:lstStyle/>
        <a:p>
          <a:endParaRPr lang="fr-FR"/>
        </a:p>
      </dgm:t>
    </dgm:pt>
    <dgm:pt modelId="{193FFAEF-6AB2-E647-A169-EE2860F004B7}" type="sibTrans" cxnId="{FC42497A-796B-4442-99D3-402AB2047674}">
      <dgm:prSet/>
      <dgm:spPr/>
      <dgm:t>
        <a:bodyPr/>
        <a:lstStyle/>
        <a:p>
          <a:endParaRPr lang="fr-FR"/>
        </a:p>
      </dgm:t>
    </dgm:pt>
    <dgm:pt modelId="{CBCCE788-539C-2F4F-AC6D-E15E38ADE7B9}" type="pres">
      <dgm:prSet presAssocID="{84C67487-60CF-ED4E-B42B-5F890B13606F}" presName="linearFlow" presStyleCnt="0">
        <dgm:presLayoutVars>
          <dgm:dir/>
          <dgm:animLvl val="lvl"/>
          <dgm:resizeHandles val="exact"/>
        </dgm:presLayoutVars>
      </dgm:prSet>
      <dgm:spPr/>
    </dgm:pt>
    <dgm:pt modelId="{4FACC041-4AEA-F040-8BC5-146241FC9E23}" type="pres">
      <dgm:prSet presAssocID="{A30446D0-4EDB-5C47-9284-E91C830AA7E0}" presName="composite" presStyleCnt="0"/>
      <dgm:spPr/>
    </dgm:pt>
    <dgm:pt modelId="{22D75CA1-C279-4046-9F1F-B0DAA124B4A0}" type="pres">
      <dgm:prSet presAssocID="{A30446D0-4EDB-5C47-9284-E91C830AA7E0}" presName="parentText" presStyleLbl="alignNode1" presStyleIdx="0" presStyleCnt="3" custScaleY="125118">
        <dgm:presLayoutVars>
          <dgm:chMax val="1"/>
          <dgm:bulletEnabled val="1"/>
        </dgm:presLayoutVars>
      </dgm:prSet>
      <dgm:spPr/>
    </dgm:pt>
    <dgm:pt modelId="{57EA7F76-2B77-4F44-8832-0E0CE9E61761}" type="pres">
      <dgm:prSet presAssocID="{A30446D0-4EDB-5C47-9284-E91C830AA7E0}" presName="descendantText" presStyleLbl="alignAcc1" presStyleIdx="0" presStyleCnt="3" custScaleY="137553">
        <dgm:presLayoutVars>
          <dgm:bulletEnabled val="1"/>
        </dgm:presLayoutVars>
      </dgm:prSet>
      <dgm:spPr/>
    </dgm:pt>
    <dgm:pt modelId="{A6D90C36-836E-3144-81BC-02224F484A84}" type="pres">
      <dgm:prSet presAssocID="{1472879C-F9C1-C94F-9531-F7EF6F19349B}" presName="sp" presStyleCnt="0"/>
      <dgm:spPr/>
    </dgm:pt>
    <dgm:pt modelId="{CB587B8A-0DB0-6D4B-A8C5-ACA0040502C0}" type="pres">
      <dgm:prSet presAssocID="{84EF6923-380B-D245-BA76-906BBAD0D5DF}" presName="composite" presStyleCnt="0"/>
      <dgm:spPr/>
    </dgm:pt>
    <dgm:pt modelId="{C379838A-76E0-7D44-B91B-A1368DD8AAAE}" type="pres">
      <dgm:prSet presAssocID="{84EF6923-380B-D245-BA76-906BBAD0D5DF}" presName="parentText" presStyleLbl="alignNode1" presStyleIdx="1" presStyleCnt="3" custScaleY="180635">
        <dgm:presLayoutVars>
          <dgm:chMax val="1"/>
          <dgm:bulletEnabled val="1"/>
        </dgm:presLayoutVars>
      </dgm:prSet>
      <dgm:spPr/>
    </dgm:pt>
    <dgm:pt modelId="{AD8EB52F-3947-7649-ADF3-F2B13F18E863}" type="pres">
      <dgm:prSet presAssocID="{84EF6923-380B-D245-BA76-906BBAD0D5DF}" presName="descendantText" presStyleLbl="alignAcc1" presStyleIdx="1" presStyleCnt="3" custScaleY="222379">
        <dgm:presLayoutVars>
          <dgm:bulletEnabled val="1"/>
        </dgm:presLayoutVars>
      </dgm:prSet>
      <dgm:spPr/>
    </dgm:pt>
    <dgm:pt modelId="{6A97E292-B99A-DB4D-B99A-2F97CB876064}" type="pres">
      <dgm:prSet presAssocID="{F7142D1A-FF09-EA4F-8208-02F40FAE7CE7}" presName="sp" presStyleCnt="0"/>
      <dgm:spPr/>
    </dgm:pt>
    <dgm:pt modelId="{E46EDFCC-BBA4-934D-9168-0245C8D44137}" type="pres">
      <dgm:prSet presAssocID="{548686AD-BE8A-4C42-B386-A26E9D5BA2A9}" presName="composite" presStyleCnt="0"/>
      <dgm:spPr/>
    </dgm:pt>
    <dgm:pt modelId="{B77F706B-2969-014A-9756-E74432BD12DB}" type="pres">
      <dgm:prSet presAssocID="{548686AD-BE8A-4C42-B386-A26E9D5BA2A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3CBE12A-06DB-A740-B544-A8D2CFEF2B05}" type="pres">
      <dgm:prSet presAssocID="{548686AD-BE8A-4C42-B386-A26E9D5BA2A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ADAA71D-30FD-744B-840E-0A84690C1C31}" type="presOf" srcId="{C780A217-5D19-364D-8A8D-56EADCF54967}" destId="{AD8EB52F-3947-7649-ADF3-F2B13F18E863}" srcOrd="0" destOrd="2" presId="urn:microsoft.com/office/officeart/2005/8/layout/chevron2"/>
    <dgm:cxn modelId="{94726B20-0ED7-1449-A904-C6A2C0FC860C}" srcId="{84C67487-60CF-ED4E-B42B-5F890B13606F}" destId="{84EF6923-380B-D245-BA76-906BBAD0D5DF}" srcOrd="1" destOrd="0" parTransId="{B4DE1FFE-4C2F-F845-8B81-27113476102E}" sibTransId="{F7142D1A-FF09-EA4F-8208-02F40FAE7CE7}"/>
    <dgm:cxn modelId="{81C30A22-166B-8F4B-AE64-354AA9E5678A}" srcId="{84C67487-60CF-ED4E-B42B-5F890B13606F}" destId="{A30446D0-4EDB-5C47-9284-E91C830AA7E0}" srcOrd="0" destOrd="0" parTransId="{32BBE3B9-7631-2749-8864-3784D0A8D8DC}" sibTransId="{1472879C-F9C1-C94F-9531-F7EF6F19349B}"/>
    <dgm:cxn modelId="{5DBF2B2B-9F9D-9549-8E29-68BA399C8A6A}" type="presOf" srcId="{FF3368B0-F3ED-B34C-BF97-D3B6DBCF7CED}" destId="{03CBE12A-06DB-A740-B544-A8D2CFEF2B05}" srcOrd="0" destOrd="0" presId="urn:microsoft.com/office/officeart/2005/8/layout/chevron2"/>
    <dgm:cxn modelId="{69F0C73A-6C8B-FA46-8610-1DDD7529A613}" srcId="{84C67487-60CF-ED4E-B42B-5F890B13606F}" destId="{548686AD-BE8A-4C42-B386-A26E9D5BA2A9}" srcOrd="2" destOrd="0" parTransId="{9E20CBF3-CF75-0342-A7C7-D772A0A2E759}" sibTransId="{8829CC1E-1C0D-7341-8B2A-33910CAA9C2D}"/>
    <dgm:cxn modelId="{88369064-95C2-714A-99B3-72767CEF778C}" type="presOf" srcId="{84EF6923-380B-D245-BA76-906BBAD0D5DF}" destId="{C379838A-76E0-7D44-B91B-A1368DD8AAAE}" srcOrd="0" destOrd="0" presId="urn:microsoft.com/office/officeart/2005/8/layout/chevron2"/>
    <dgm:cxn modelId="{AD4C3B4D-E432-284E-A08D-39264627D1A5}" type="presOf" srcId="{EE22EF06-2246-954A-B772-FC2DAAE3E9F8}" destId="{57EA7F76-2B77-4F44-8832-0E0CE9E61761}" srcOrd="0" destOrd="2" presId="urn:microsoft.com/office/officeart/2005/8/layout/chevron2"/>
    <dgm:cxn modelId="{19F6146F-827B-B441-A90B-7DC7FD383290}" srcId="{84EF6923-380B-D245-BA76-906BBAD0D5DF}" destId="{3FF579D1-3742-0546-8B66-86EAD1224682}" srcOrd="3" destOrd="0" parTransId="{87604A31-AB5F-5D4D-B803-71492D7B899C}" sibTransId="{7B785CDD-355B-514E-A077-FE8C3DC7AC21}"/>
    <dgm:cxn modelId="{D4B65F78-CBEC-B54A-AC75-C7362CCAF2B1}" type="presOf" srcId="{190B0D3E-BCA7-D545-8033-389A690666C9}" destId="{AD8EB52F-3947-7649-ADF3-F2B13F18E863}" srcOrd="0" destOrd="0" presId="urn:microsoft.com/office/officeart/2005/8/layout/chevron2"/>
    <dgm:cxn modelId="{FC42497A-796B-4442-99D3-402AB2047674}" srcId="{548686AD-BE8A-4C42-B386-A26E9D5BA2A9}" destId="{FF3368B0-F3ED-B34C-BF97-D3B6DBCF7CED}" srcOrd="0" destOrd="0" parTransId="{E51579F1-7E52-5540-A049-8C61B499825C}" sibTransId="{193FFAEF-6AB2-E647-A169-EE2860F004B7}"/>
    <dgm:cxn modelId="{4ACF2F83-DC0F-1447-8DE6-C99E1B6B8389}" srcId="{A30446D0-4EDB-5C47-9284-E91C830AA7E0}" destId="{E8EE1AC7-493E-D146-A664-A8232F65C9BE}" srcOrd="1" destOrd="0" parTransId="{0F50F4F4-9F1A-B046-A36F-94D847ADAF15}" sibTransId="{27F92D1C-7D80-B146-A621-D462F5AA0278}"/>
    <dgm:cxn modelId="{73D68A8C-A392-C941-AB16-22E4976BF66A}" type="presOf" srcId="{84C67487-60CF-ED4E-B42B-5F890B13606F}" destId="{CBCCE788-539C-2F4F-AC6D-E15E38ADE7B9}" srcOrd="0" destOrd="0" presId="urn:microsoft.com/office/officeart/2005/8/layout/chevron2"/>
    <dgm:cxn modelId="{444F9B98-633D-C34D-A8F5-C0D059A3F44D}" srcId="{A30446D0-4EDB-5C47-9284-E91C830AA7E0}" destId="{3C3A55E3-EBEA-B84B-AC6B-F6DE94383C96}" srcOrd="0" destOrd="0" parTransId="{F5564D46-7FCF-DF42-9789-3B1698596444}" sibTransId="{E378D3F8-62C2-FF44-8592-DA337C92B8D5}"/>
    <dgm:cxn modelId="{3E8518B0-8B5A-D245-8A0D-1AD74CD5837A}" type="presOf" srcId="{3FF579D1-3742-0546-8B66-86EAD1224682}" destId="{AD8EB52F-3947-7649-ADF3-F2B13F18E863}" srcOrd="0" destOrd="3" presId="urn:microsoft.com/office/officeart/2005/8/layout/chevron2"/>
    <dgm:cxn modelId="{EE36C9BC-0B52-7945-B19F-8DBC35C32BBF}" srcId="{84EF6923-380B-D245-BA76-906BBAD0D5DF}" destId="{C780A217-5D19-364D-8A8D-56EADCF54967}" srcOrd="2" destOrd="0" parTransId="{E6FCB76A-E295-1948-ACFD-7A3ABC6EEC07}" sibTransId="{C36B2DE4-76F3-134B-8CD2-22FEC7081E0B}"/>
    <dgm:cxn modelId="{83B6E9C3-3E2B-0D4C-9C2B-F47265243270}" srcId="{84EF6923-380B-D245-BA76-906BBAD0D5DF}" destId="{148D6CA8-1506-E942-8FBA-82BE4FDB21C7}" srcOrd="1" destOrd="0" parTransId="{AFC157C0-E017-A74D-AD67-396E407C86CC}" sibTransId="{FD35D816-8211-1F44-8B37-7FBECD422564}"/>
    <dgm:cxn modelId="{95F301D7-2F7D-F84D-96B1-374C4E413C62}" type="presOf" srcId="{E8EE1AC7-493E-D146-A664-A8232F65C9BE}" destId="{57EA7F76-2B77-4F44-8832-0E0CE9E61761}" srcOrd="0" destOrd="1" presId="urn:microsoft.com/office/officeart/2005/8/layout/chevron2"/>
    <dgm:cxn modelId="{A9FF75DB-5BF4-2445-96D9-26FCAE195DC3}" type="presOf" srcId="{3C3A55E3-EBEA-B84B-AC6B-F6DE94383C96}" destId="{57EA7F76-2B77-4F44-8832-0E0CE9E61761}" srcOrd="0" destOrd="0" presId="urn:microsoft.com/office/officeart/2005/8/layout/chevron2"/>
    <dgm:cxn modelId="{620EFADE-9396-6D4D-B8EC-49FCB77FDE28}" type="presOf" srcId="{A30446D0-4EDB-5C47-9284-E91C830AA7E0}" destId="{22D75CA1-C279-4046-9F1F-B0DAA124B4A0}" srcOrd="0" destOrd="0" presId="urn:microsoft.com/office/officeart/2005/8/layout/chevron2"/>
    <dgm:cxn modelId="{A004DEF3-9ED6-BC49-A303-107FAF96CA37}" type="presOf" srcId="{548686AD-BE8A-4C42-B386-A26E9D5BA2A9}" destId="{B77F706B-2969-014A-9756-E74432BD12DB}" srcOrd="0" destOrd="0" presId="urn:microsoft.com/office/officeart/2005/8/layout/chevron2"/>
    <dgm:cxn modelId="{90C34DF7-5EAD-8845-A798-9888175131D9}" type="presOf" srcId="{148D6CA8-1506-E942-8FBA-82BE4FDB21C7}" destId="{AD8EB52F-3947-7649-ADF3-F2B13F18E863}" srcOrd="0" destOrd="1" presId="urn:microsoft.com/office/officeart/2005/8/layout/chevron2"/>
    <dgm:cxn modelId="{296B68FB-2C6D-AD4A-BD18-A77EED8764DA}" srcId="{A30446D0-4EDB-5C47-9284-E91C830AA7E0}" destId="{EE22EF06-2246-954A-B772-FC2DAAE3E9F8}" srcOrd="2" destOrd="0" parTransId="{D3BFFDE2-9E80-F048-9B10-94DD891FE86C}" sibTransId="{BFCC5CFD-7667-8743-8CF6-B8E71235318C}"/>
    <dgm:cxn modelId="{CC9B47FD-E45B-EA4B-8C79-B1FE7C2A4199}" srcId="{84EF6923-380B-D245-BA76-906BBAD0D5DF}" destId="{190B0D3E-BCA7-D545-8033-389A690666C9}" srcOrd="0" destOrd="0" parTransId="{060684B0-7782-8043-A442-80CBC5B4346A}" sibTransId="{3A9F2A21-BFA3-DA48-86E2-6AF09385CCF6}"/>
    <dgm:cxn modelId="{7F6844D3-3512-AE4C-AC01-7C44B4C4131C}" type="presParOf" srcId="{CBCCE788-539C-2F4F-AC6D-E15E38ADE7B9}" destId="{4FACC041-4AEA-F040-8BC5-146241FC9E23}" srcOrd="0" destOrd="0" presId="urn:microsoft.com/office/officeart/2005/8/layout/chevron2"/>
    <dgm:cxn modelId="{BBD34EFB-5731-1B4C-A9F2-FA316F77A0CB}" type="presParOf" srcId="{4FACC041-4AEA-F040-8BC5-146241FC9E23}" destId="{22D75CA1-C279-4046-9F1F-B0DAA124B4A0}" srcOrd="0" destOrd="0" presId="urn:microsoft.com/office/officeart/2005/8/layout/chevron2"/>
    <dgm:cxn modelId="{72F2486C-4A89-6643-8CB9-C8160C69CD81}" type="presParOf" srcId="{4FACC041-4AEA-F040-8BC5-146241FC9E23}" destId="{57EA7F76-2B77-4F44-8832-0E0CE9E61761}" srcOrd="1" destOrd="0" presId="urn:microsoft.com/office/officeart/2005/8/layout/chevron2"/>
    <dgm:cxn modelId="{365C425F-DA85-AC45-A8C0-A338D194163A}" type="presParOf" srcId="{CBCCE788-539C-2F4F-AC6D-E15E38ADE7B9}" destId="{A6D90C36-836E-3144-81BC-02224F484A84}" srcOrd="1" destOrd="0" presId="urn:microsoft.com/office/officeart/2005/8/layout/chevron2"/>
    <dgm:cxn modelId="{D65A05D8-1069-1945-9C1A-6BD659E79171}" type="presParOf" srcId="{CBCCE788-539C-2F4F-AC6D-E15E38ADE7B9}" destId="{CB587B8A-0DB0-6D4B-A8C5-ACA0040502C0}" srcOrd="2" destOrd="0" presId="urn:microsoft.com/office/officeart/2005/8/layout/chevron2"/>
    <dgm:cxn modelId="{4C462700-866B-F842-92C0-B1977FB90666}" type="presParOf" srcId="{CB587B8A-0DB0-6D4B-A8C5-ACA0040502C0}" destId="{C379838A-76E0-7D44-B91B-A1368DD8AAAE}" srcOrd="0" destOrd="0" presId="urn:microsoft.com/office/officeart/2005/8/layout/chevron2"/>
    <dgm:cxn modelId="{FB1F00F9-BD46-144F-AE97-3ECE7B5546A1}" type="presParOf" srcId="{CB587B8A-0DB0-6D4B-A8C5-ACA0040502C0}" destId="{AD8EB52F-3947-7649-ADF3-F2B13F18E863}" srcOrd="1" destOrd="0" presId="urn:microsoft.com/office/officeart/2005/8/layout/chevron2"/>
    <dgm:cxn modelId="{1F3321BA-914F-1C4B-B4F5-120E7F61EC35}" type="presParOf" srcId="{CBCCE788-539C-2F4F-AC6D-E15E38ADE7B9}" destId="{6A97E292-B99A-DB4D-B99A-2F97CB876064}" srcOrd="3" destOrd="0" presId="urn:microsoft.com/office/officeart/2005/8/layout/chevron2"/>
    <dgm:cxn modelId="{293BDFC4-289D-0549-B916-0F372710759E}" type="presParOf" srcId="{CBCCE788-539C-2F4F-AC6D-E15E38ADE7B9}" destId="{E46EDFCC-BBA4-934D-9168-0245C8D44137}" srcOrd="4" destOrd="0" presId="urn:microsoft.com/office/officeart/2005/8/layout/chevron2"/>
    <dgm:cxn modelId="{49EDF206-C94F-FD43-AD5B-1FCAD8E1F739}" type="presParOf" srcId="{E46EDFCC-BBA4-934D-9168-0245C8D44137}" destId="{B77F706B-2969-014A-9756-E74432BD12DB}" srcOrd="0" destOrd="0" presId="urn:microsoft.com/office/officeart/2005/8/layout/chevron2"/>
    <dgm:cxn modelId="{C6355141-19BC-8743-B6CB-0CCA668A65EB}" type="presParOf" srcId="{E46EDFCC-BBA4-934D-9168-0245C8D44137}" destId="{03CBE12A-06DB-A740-B544-A8D2CFEF2B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67487-60CF-ED4E-B42B-5F890B13606F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C3A55E3-EBEA-B84B-AC6B-F6DE94383C96}">
      <dgm:prSet/>
      <dgm:spPr/>
      <dgm:t>
        <a:bodyPr/>
        <a:lstStyle/>
        <a:p>
          <a:r>
            <a:rPr lang="fr-FR" dirty="0"/>
            <a:t>Au moins 1 mois avant la séance : sélection des articles à présenter</a:t>
          </a:r>
        </a:p>
      </dgm:t>
    </dgm:pt>
    <dgm:pt modelId="{F5564D46-7FCF-DF42-9789-3B1698596444}" type="parTrans" cxnId="{444F9B98-633D-C34D-A8F5-C0D059A3F44D}">
      <dgm:prSet/>
      <dgm:spPr/>
      <dgm:t>
        <a:bodyPr/>
        <a:lstStyle/>
        <a:p>
          <a:endParaRPr lang="fr-FR"/>
        </a:p>
      </dgm:t>
    </dgm:pt>
    <dgm:pt modelId="{E378D3F8-62C2-FF44-8592-DA337C92B8D5}" type="sibTrans" cxnId="{444F9B98-633D-C34D-A8F5-C0D059A3F44D}">
      <dgm:prSet/>
      <dgm:spPr/>
      <dgm:t>
        <a:bodyPr/>
        <a:lstStyle/>
        <a:p>
          <a:endParaRPr lang="fr-FR"/>
        </a:p>
      </dgm:t>
    </dgm:pt>
    <dgm:pt modelId="{E8EE1AC7-493E-D146-A664-A8232F65C9BE}">
      <dgm:prSet/>
      <dgm:spPr/>
      <dgm:t>
        <a:bodyPr/>
        <a:lstStyle/>
        <a:p>
          <a:r>
            <a:rPr lang="fr-FR" dirty="0"/>
            <a:t>Revoir la grille d’évaluation méthodologique</a:t>
          </a:r>
        </a:p>
      </dgm:t>
    </dgm:pt>
    <dgm:pt modelId="{0F50F4F4-9F1A-B046-A36F-94D847ADAF15}" type="parTrans" cxnId="{4ACF2F83-DC0F-1447-8DE6-C99E1B6B8389}">
      <dgm:prSet/>
      <dgm:spPr/>
      <dgm:t>
        <a:bodyPr/>
        <a:lstStyle/>
        <a:p>
          <a:endParaRPr lang="fr-FR"/>
        </a:p>
      </dgm:t>
    </dgm:pt>
    <dgm:pt modelId="{27F92D1C-7D80-B146-A621-D462F5AA0278}" type="sibTrans" cxnId="{4ACF2F83-DC0F-1447-8DE6-C99E1B6B8389}">
      <dgm:prSet/>
      <dgm:spPr/>
      <dgm:t>
        <a:bodyPr/>
        <a:lstStyle/>
        <a:p>
          <a:endParaRPr lang="fr-FR"/>
        </a:p>
      </dgm:t>
    </dgm:pt>
    <dgm:pt modelId="{190B0D3E-BCA7-D545-8033-389A690666C9}">
      <dgm:prSet/>
      <dgm:spPr/>
      <dgm:t>
        <a:bodyPr/>
        <a:lstStyle/>
        <a:p>
          <a:r>
            <a:rPr lang="fr-FR" dirty="0"/>
            <a:t>Écoute active des 2 présentations : contexte, poster, méthodologie</a:t>
          </a:r>
        </a:p>
      </dgm:t>
    </dgm:pt>
    <dgm:pt modelId="{060684B0-7782-8043-A442-80CBC5B4346A}" type="parTrans" cxnId="{CC9B47FD-E45B-EA4B-8C79-B1FE7C2A4199}">
      <dgm:prSet/>
      <dgm:spPr/>
      <dgm:t>
        <a:bodyPr/>
        <a:lstStyle/>
        <a:p>
          <a:endParaRPr lang="fr-FR"/>
        </a:p>
      </dgm:t>
    </dgm:pt>
    <dgm:pt modelId="{3A9F2A21-BFA3-DA48-86E2-6AF09385CCF6}" type="sibTrans" cxnId="{CC9B47FD-E45B-EA4B-8C79-B1FE7C2A4199}">
      <dgm:prSet/>
      <dgm:spPr/>
      <dgm:t>
        <a:bodyPr/>
        <a:lstStyle/>
        <a:p>
          <a:endParaRPr lang="fr-FR"/>
        </a:p>
      </dgm:t>
    </dgm:pt>
    <dgm:pt modelId="{3FF579D1-3742-0546-8B66-86EAD1224682}">
      <dgm:prSet/>
      <dgm:spPr/>
      <dgm:t>
        <a:bodyPr/>
        <a:lstStyle/>
        <a:p>
          <a:r>
            <a:rPr lang="fr-FR" dirty="0"/>
            <a:t>Echanges avec les présentateurs</a:t>
          </a:r>
        </a:p>
      </dgm:t>
    </dgm:pt>
    <dgm:pt modelId="{87604A31-AB5F-5D4D-B803-71492D7B899C}" type="parTrans" cxnId="{19F6146F-827B-B441-A90B-7DC7FD383290}">
      <dgm:prSet/>
      <dgm:spPr/>
      <dgm:t>
        <a:bodyPr/>
        <a:lstStyle/>
        <a:p>
          <a:endParaRPr lang="fr-FR"/>
        </a:p>
      </dgm:t>
    </dgm:pt>
    <dgm:pt modelId="{7B785CDD-355B-514E-A077-FE8C3DC7AC21}" type="sibTrans" cxnId="{19F6146F-827B-B441-A90B-7DC7FD383290}">
      <dgm:prSet/>
      <dgm:spPr/>
      <dgm:t>
        <a:bodyPr/>
        <a:lstStyle/>
        <a:p>
          <a:endParaRPr lang="fr-FR"/>
        </a:p>
      </dgm:t>
    </dgm:pt>
    <dgm:pt modelId="{548686AD-BE8A-4C42-B386-A26E9D5BA2A9}">
      <dgm:prSet/>
      <dgm:spPr/>
      <dgm:t>
        <a:bodyPr/>
        <a:lstStyle/>
        <a:p>
          <a:r>
            <a:rPr lang="fr-FR" dirty="0"/>
            <a:t>Après la séance</a:t>
          </a:r>
        </a:p>
      </dgm:t>
    </dgm:pt>
    <dgm:pt modelId="{9E20CBF3-CF75-0342-A7C7-D772A0A2E759}" type="parTrans" cxnId="{69F0C73A-6C8B-FA46-8610-1DDD7529A613}">
      <dgm:prSet/>
      <dgm:spPr/>
      <dgm:t>
        <a:bodyPr/>
        <a:lstStyle/>
        <a:p>
          <a:endParaRPr lang="fr-FR"/>
        </a:p>
      </dgm:t>
    </dgm:pt>
    <dgm:pt modelId="{8829CC1E-1C0D-7341-8B2A-33910CAA9C2D}" type="sibTrans" cxnId="{69F0C73A-6C8B-FA46-8610-1DDD7529A613}">
      <dgm:prSet/>
      <dgm:spPr/>
      <dgm:t>
        <a:bodyPr/>
        <a:lstStyle/>
        <a:p>
          <a:endParaRPr lang="fr-FR"/>
        </a:p>
      </dgm:t>
    </dgm:pt>
    <dgm:pt modelId="{A30446D0-4EDB-5C47-9284-E91C830AA7E0}">
      <dgm:prSet/>
      <dgm:spPr/>
      <dgm:t>
        <a:bodyPr/>
        <a:lstStyle/>
        <a:p>
          <a:r>
            <a:rPr lang="fr-FR" dirty="0"/>
            <a:t>Avant les séances</a:t>
          </a:r>
        </a:p>
      </dgm:t>
    </dgm:pt>
    <dgm:pt modelId="{32BBE3B9-7631-2749-8864-3784D0A8D8DC}" type="parTrans" cxnId="{81C30A22-166B-8F4B-AE64-354AA9E5678A}">
      <dgm:prSet/>
      <dgm:spPr/>
      <dgm:t>
        <a:bodyPr/>
        <a:lstStyle/>
        <a:p>
          <a:endParaRPr lang="fr-FR"/>
        </a:p>
      </dgm:t>
    </dgm:pt>
    <dgm:pt modelId="{1472879C-F9C1-C94F-9531-F7EF6F19349B}" type="sibTrans" cxnId="{81C30A22-166B-8F4B-AE64-354AA9E5678A}">
      <dgm:prSet/>
      <dgm:spPr/>
      <dgm:t>
        <a:bodyPr/>
        <a:lstStyle/>
        <a:p>
          <a:endParaRPr lang="fr-FR"/>
        </a:p>
      </dgm:t>
    </dgm:pt>
    <dgm:pt modelId="{84EF6923-380B-D245-BA76-906BBAD0D5DF}">
      <dgm:prSet/>
      <dgm:spPr/>
      <dgm:t>
        <a:bodyPr/>
        <a:lstStyle/>
        <a:p>
          <a:r>
            <a:rPr lang="fr-FR" dirty="0"/>
            <a:t>Pendant la séance</a:t>
          </a:r>
        </a:p>
      </dgm:t>
    </dgm:pt>
    <dgm:pt modelId="{B4DE1FFE-4C2F-F845-8B81-27113476102E}" type="parTrans" cxnId="{94726B20-0ED7-1449-A904-C6A2C0FC860C}">
      <dgm:prSet/>
      <dgm:spPr/>
      <dgm:t>
        <a:bodyPr/>
        <a:lstStyle/>
        <a:p>
          <a:endParaRPr lang="fr-FR"/>
        </a:p>
      </dgm:t>
    </dgm:pt>
    <dgm:pt modelId="{F7142D1A-FF09-EA4F-8208-02F40FAE7CE7}" type="sibTrans" cxnId="{94726B20-0ED7-1449-A904-C6A2C0FC860C}">
      <dgm:prSet/>
      <dgm:spPr/>
      <dgm:t>
        <a:bodyPr/>
        <a:lstStyle/>
        <a:p>
          <a:endParaRPr lang="fr-FR"/>
        </a:p>
      </dgm:t>
    </dgm:pt>
    <dgm:pt modelId="{FF3368B0-F3ED-B34C-BF97-D3B6DBCF7CED}">
      <dgm:prSet/>
      <dgm:spPr/>
      <dgm:t>
        <a:bodyPr/>
        <a:lstStyle/>
        <a:p>
          <a:r>
            <a:rPr lang="fr-FR" dirty="0"/>
            <a:t>Préparation de la séance suivante s’il s’agit de la séance où l’étudiant doit être présentateur</a:t>
          </a:r>
        </a:p>
      </dgm:t>
    </dgm:pt>
    <dgm:pt modelId="{E51579F1-7E52-5540-A049-8C61B499825C}" type="parTrans" cxnId="{FC42497A-796B-4442-99D3-402AB2047674}">
      <dgm:prSet/>
      <dgm:spPr/>
      <dgm:t>
        <a:bodyPr/>
        <a:lstStyle/>
        <a:p>
          <a:endParaRPr lang="fr-FR"/>
        </a:p>
      </dgm:t>
    </dgm:pt>
    <dgm:pt modelId="{193FFAEF-6AB2-E647-A169-EE2860F004B7}" type="sibTrans" cxnId="{FC42497A-796B-4442-99D3-402AB2047674}">
      <dgm:prSet/>
      <dgm:spPr/>
      <dgm:t>
        <a:bodyPr/>
        <a:lstStyle/>
        <a:p>
          <a:endParaRPr lang="fr-FR"/>
        </a:p>
      </dgm:t>
    </dgm:pt>
    <dgm:pt modelId="{CBCCE788-539C-2F4F-AC6D-E15E38ADE7B9}" type="pres">
      <dgm:prSet presAssocID="{84C67487-60CF-ED4E-B42B-5F890B13606F}" presName="linearFlow" presStyleCnt="0">
        <dgm:presLayoutVars>
          <dgm:dir/>
          <dgm:animLvl val="lvl"/>
          <dgm:resizeHandles val="exact"/>
        </dgm:presLayoutVars>
      </dgm:prSet>
      <dgm:spPr/>
    </dgm:pt>
    <dgm:pt modelId="{4FACC041-4AEA-F040-8BC5-146241FC9E23}" type="pres">
      <dgm:prSet presAssocID="{A30446D0-4EDB-5C47-9284-E91C830AA7E0}" presName="composite" presStyleCnt="0"/>
      <dgm:spPr/>
    </dgm:pt>
    <dgm:pt modelId="{22D75CA1-C279-4046-9F1F-B0DAA124B4A0}" type="pres">
      <dgm:prSet presAssocID="{A30446D0-4EDB-5C47-9284-E91C830AA7E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7EA7F76-2B77-4F44-8832-0E0CE9E61761}" type="pres">
      <dgm:prSet presAssocID="{A30446D0-4EDB-5C47-9284-E91C830AA7E0}" presName="descendantText" presStyleLbl="alignAcc1" presStyleIdx="0" presStyleCnt="3">
        <dgm:presLayoutVars>
          <dgm:bulletEnabled val="1"/>
        </dgm:presLayoutVars>
      </dgm:prSet>
      <dgm:spPr/>
    </dgm:pt>
    <dgm:pt modelId="{A6D90C36-836E-3144-81BC-02224F484A84}" type="pres">
      <dgm:prSet presAssocID="{1472879C-F9C1-C94F-9531-F7EF6F19349B}" presName="sp" presStyleCnt="0"/>
      <dgm:spPr/>
    </dgm:pt>
    <dgm:pt modelId="{CB587B8A-0DB0-6D4B-A8C5-ACA0040502C0}" type="pres">
      <dgm:prSet presAssocID="{84EF6923-380B-D245-BA76-906BBAD0D5DF}" presName="composite" presStyleCnt="0"/>
      <dgm:spPr/>
    </dgm:pt>
    <dgm:pt modelId="{C379838A-76E0-7D44-B91B-A1368DD8AAAE}" type="pres">
      <dgm:prSet presAssocID="{84EF6923-380B-D245-BA76-906BBAD0D5D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D8EB52F-3947-7649-ADF3-F2B13F18E863}" type="pres">
      <dgm:prSet presAssocID="{84EF6923-380B-D245-BA76-906BBAD0D5DF}" presName="descendantText" presStyleLbl="alignAcc1" presStyleIdx="1" presStyleCnt="3">
        <dgm:presLayoutVars>
          <dgm:bulletEnabled val="1"/>
        </dgm:presLayoutVars>
      </dgm:prSet>
      <dgm:spPr/>
    </dgm:pt>
    <dgm:pt modelId="{6A97E292-B99A-DB4D-B99A-2F97CB876064}" type="pres">
      <dgm:prSet presAssocID="{F7142D1A-FF09-EA4F-8208-02F40FAE7CE7}" presName="sp" presStyleCnt="0"/>
      <dgm:spPr/>
    </dgm:pt>
    <dgm:pt modelId="{E46EDFCC-BBA4-934D-9168-0245C8D44137}" type="pres">
      <dgm:prSet presAssocID="{548686AD-BE8A-4C42-B386-A26E9D5BA2A9}" presName="composite" presStyleCnt="0"/>
      <dgm:spPr/>
    </dgm:pt>
    <dgm:pt modelId="{B77F706B-2969-014A-9756-E74432BD12DB}" type="pres">
      <dgm:prSet presAssocID="{548686AD-BE8A-4C42-B386-A26E9D5BA2A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3CBE12A-06DB-A740-B544-A8D2CFEF2B05}" type="pres">
      <dgm:prSet presAssocID="{548686AD-BE8A-4C42-B386-A26E9D5BA2A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4726B20-0ED7-1449-A904-C6A2C0FC860C}" srcId="{84C67487-60CF-ED4E-B42B-5F890B13606F}" destId="{84EF6923-380B-D245-BA76-906BBAD0D5DF}" srcOrd="1" destOrd="0" parTransId="{B4DE1FFE-4C2F-F845-8B81-27113476102E}" sibTransId="{F7142D1A-FF09-EA4F-8208-02F40FAE7CE7}"/>
    <dgm:cxn modelId="{81C30A22-166B-8F4B-AE64-354AA9E5678A}" srcId="{84C67487-60CF-ED4E-B42B-5F890B13606F}" destId="{A30446D0-4EDB-5C47-9284-E91C830AA7E0}" srcOrd="0" destOrd="0" parTransId="{32BBE3B9-7631-2749-8864-3784D0A8D8DC}" sibTransId="{1472879C-F9C1-C94F-9531-F7EF6F19349B}"/>
    <dgm:cxn modelId="{5DBF2B2B-9F9D-9549-8E29-68BA399C8A6A}" type="presOf" srcId="{FF3368B0-F3ED-B34C-BF97-D3B6DBCF7CED}" destId="{03CBE12A-06DB-A740-B544-A8D2CFEF2B05}" srcOrd="0" destOrd="0" presId="urn:microsoft.com/office/officeart/2005/8/layout/chevron2"/>
    <dgm:cxn modelId="{69F0C73A-6C8B-FA46-8610-1DDD7529A613}" srcId="{84C67487-60CF-ED4E-B42B-5F890B13606F}" destId="{548686AD-BE8A-4C42-B386-A26E9D5BA2A9}" srcOrd="2" destOrd="0" parTransId="{9E20CBF3-CF75-0342-A7C7-D772A0A2E759}" sibTransId="{8829CC1E-1C0D-7341-8B2A-33910CAA9C2D}"/>
    <dgm:cxn modelId="{88369064-95C2-714A-99B3-72767CEF778C}" type="presOf" srcId="{84EF6923-380B-D245-BA76-906BBAD0D5DF}" destId="{C379838A-76E0-7D44-B91B-A1368DD8AAAE}" srcOrd="0" destOrd="0" presId="urn:microsoft.com/office/officeart/2005/8/layout/chevron2"/>
    <dgm:cxn modelId="{19F6146F-827B-B441-A90B-7DC7FD383290}" srcId="{84EF6923-380B-D245-BA76-906BBAD0D5DF}" destId="{3FF579D1-3742-0546-8B66-86EAD1224682}" srcOrd="1" destOrd="0" parTransId="{87604A31-AB5F-5D4D-B803-71492D7B899C}" sibTransId="{7B785CDD-355B-514E-A077-FE8C3DC7AC21}"/>
    <dgm:cxn modelId="{D4B65F78-CBEC-B54A-AC75-C7362CCAF2B1}" type="presOf" srcId="{190B0D3E-BCA7-D545-8033-389A690666C9}" destId="{AD8EB52F-3947-7649-ADF3-F2B13F18E863}" srcOrd="0" destOrd="0" presId="urn:microsoft.com/office/officeart/2005/8/layout/chevron2"/>
    <dgm:cxn modelId="{FC42497A-796B-4442-99D3-402AB2047674}" srcId="{548686AD-BE8A-4C42-B386-A26E9D5BA2A9}" destId="{FF3368B0-F3ED-B34C-BF97-D3B6DBCF7CED}" srcOrd="0" destOrd="0" parTransId="{E51579F1-7E52-5540-A049-8C61B499825C}" sibTransId="{193FFAEF-6AB2-E647-A169-EE2860F004B7}"/>
    <dgm:cxn modelId="{4ACF2F83-DC0F-1447-8DE6-C99E1B6B8389}" srcId="{A30446D0-4EDB-5C47-9284-E91C830AA7E0}" destId="{E8EE1AC7-493E-D146-A664-A8232F65C9BE}" srcOrd="1" destOrd="0" parTransId="{0F50F4F4-9F1A-B046-A36F-94D847ADAF15}" sibTransId="{27F92D1C-7D80-B146-A621-D462F5AA0278}"/>
    <dgm:cxn modelId="{73D68A8C-A392-C941-AB16-22E4976BF66A}" type="presOf" srcId="{84C67487-60CF-ED4E-B42B-5F890B13606F}" destId="{CBCCE788-539C-2F4F-AC6D-E15E38ADE7B9}" srcOrd="0" destOrd="0" presId="urn:microsoft.com/office/officeart/2005/8/layout/chevron2"/>
    <dgm:cxn modelId="{444F9B98-633D-C34D-A8F5-C0D059A3F44D}" srcId="{A30446D0-4EDB-5C47-9284-E91C830AA7E0}" destId="{3C3A55E3-EBEA-B84B-AC6B-F6DE94383C96}" srcOrd="0" destOrd="0" parTransId="{F5564D46-7FCF-DF42-9789-3B1698596444}" sibTransId="{E378D3F8-62C2-FF44-8592-DA337C92B8D5}"/>
    <dgm:cxn modelId="{3E8518B0-8B5A-D245-8A0D-1AD74CD5837A}" type="presOf" srcId="{3FF579D1-3742-0546-8B66-86EAD1224682}" destId="{AD8EB52F-3947-7649-ADF3-F2B13F18E863}" srcOrd="0" destOrd="1" presId="urn:microsoft.com/office/officeart/2005/8/layout/chevron2"/>
    <dgm:cxn modelId="{95F301D7-2F7D-F84D-96B1-374C4E413C62}" type="presOf" srcId="{E8EE1AC7-493E-D146-A664-A8232F65C9BE}" destId="{57EA7F76-2B77-4F44-8832-0E0CE9E61761}" srcOrd="0" destOrd="1" presId="urn:microsoft.com/office/officeart/2005/8/layout/chevron2"/>
    <dgm:cxn modelId="{A9FF75DB-5BF4-2445-96D9-26FCAE195DC3}" type="presOf" srcId="{3C3A55E3-EBEA-B84B-AC6B-F6DE94383C96}" destId="{57EA7F76-2B77-4F44-8832-0E0CE9E61761}" srcOrd="0" destOrd="0" presId="urn:microsoft.com/office/officeart/2005/8/layout/chevron2"/>
    <dgm:cxn modelId="{620EFADE-9396-6D4D-B8EC-49FCB77FDE28}" type="presOf" srcId="{A30446D0-4EDB-5C47-9284-E91C830AA7E0}" destId="{22D75CA1-C279-4046-9F1F-B0DAA124B4A0}" srcOrd="0" destOrd="0" presId="urn:microsoft.com/office/officeart/2005/8/layout/chevron2"/>
    <dgm:cxn modelId="{A004DEF3-9ED6-BC49-A303-107FAF96CA37}" type="presOf" srcId="{548686AD-BE8A-4C42-B386-A26E9D5BA2A9}" destId="{B77F706B-2969-014A-9756-E74432BD12DB}" srcOrd="0" destOrd="0" presId="urn:microsoft.com/office/officeart/2005/8/layout/chevron2"/>
    <dgm:cxn modelId="{CC9B47FD-E45B-EA4B-8C79-B1FE7C2A4199}" srcId="{84EF6923-380B-D245-BA76-906BBAD0D5DF}" destId="{190B0D3E-BCA7-D545-8033-389A690666C9}" srcOrd="0" destOrd="0" parTransId="{060684B0-7782-8043-A442-80CBC5B4346A}" sibTransId="{3A9F2A21-BFA3-DA48-86E2-6AF09385CCF6}"/>
    <dgm:cxn modelId="{7F6844D3-3512-AE4C-AC01-7C44B4C4131C}" type="presParOf" srcId="{CBCCE788-539C-2F4F-AC6D-E15E38ADE7B9}" destId="{4FACC041-4AEA-F040-8BC5-146241FC9E23}" srcOrd="0" destOrd="0" presId="urn:microsoft.com/office/officeart/2005/8/layout/chevron2"/>
    <dgm:cxn modelId="{BBD34EFB-5731-1B4C-A9F2-FA316F77A0CB}" type="presParOf" srcId="{4FACC041-4AEA-F040-8BC5-146241FC9E23}" destId="{22D75CA1-C279-4046-9F1F-B0DAA124B4A0}" srcOrd="0" destOrd="0" presId="urn:microsoft.com/office/officeart/2005/8/layout/chevron2"/>
    <dgm:cxn modelId="{72F2486C-4A89-6643-8CB9-C8160C69CD81}" type="presParOf" srcId="{4FACC041-4AEA-F040-8BC5-146241FC9E23}" destId="{57EA7F76-2B77-4F44-8832-0E0CE9E61761}" srcOrd="1" destOrd="0" presId="urn:microsoft.com/office/officeart/2005/8/layout/chevron2"/>
    <dgm:cxn modelId="{365C425F-DA85-AC45-A8C0-A338D194163A}" type="presParOf" srcId="{CBCCE788-539C-2F4F-AC6D-E15E38ADE7B9}" destId="{A6D90C36-836E-3144-81BC-02224F484A84}" srcOrd="1" destOrd="0" presId="urn:microsoft.com/office/officeart/2005/8/layout/chevron2"/>
    <dgm:cxn modelId="{D65A05D8-1069-1945-9C1A-6BD659E79171}" type="presParOf" srcId="{CBCCE788-539C-2F4F-AC6D-E15E38ADE7B9}" destId="{CB587B8A-0DB0-6D4B-A8C5-ACA0040502C0}" srcOrd="2" destOrd="0" presId="urn:microsoft.com/office/officeart/2005/8/layout/chevron2"/>
    <dgm:cxn modelId="{4C462700-866B-F842-92C0-B1977FB90666}" type="presParOf" srcId="{CB587B8A-0DB0-6D4B-A8C5-ACA0040502C0}" destId="{C379838A-76E0-7D44-B91B-A1368DD8AAAE}" srcOrd="0" destOrd="0" presId="urn:microsoft.com/office/officeart/2005/8/layout/chevron2"/>
    <dgm:cxn modelId="{FB1F00F9-BD46-144F-AE97-3ECE7B5546A1}" type="presParOf" srcId="{CB587B8A-0DB0-6D4B-A8C5-ACA0040502C0}" destId="{AD8EB52F-3947-7649-ADF3-F2B13F18E863}" srcOrd="1" destOrd="0" presId="urn:microsoft.com/office/officeart/2005/8/layout/chevron2"/>
    <dgm:cxn modelId="{1F3321BA-914F-1C4B-B4F5-120E7F61EC35}" type="presParOf" srcId="{CBCCE788-539C-2F4F-AC6D-E15E38ADE7B9}" destId="{6A97E292-B99A-DB4D-B99A-2F97CB876064}" srcOrd="3" destOrd="0" presId="urn:microsoft.com/office/officeart/2005/8/layout/chevron2"/>
    <dgm:cxn modelId="{293BDFC4-289D-0549-B916-0F372710759E}" type="presParOf" srcId="{CBCCE788-539C-2F4F-AC6D-E15E38ADE7B9}" destId="{E46EDFCC-BBA4-934D-9168-0245C8D44137}" srcOrd="4" destOrd="0" presId="urn:microsoft.com/office/officeart/2005/8/layout/chevron2"/>
    <dgm:cxn modelId="{49EDF206-C94F-FD43-AD5B-1FCAD8E1F739}" type="presParOf" srcId="{E46EDFCC-BBA4-934D-9168-0245C8D44137}" destId="{B77F706B-2969-014A-9756-E74432BD12DB}" srcOrd="0" destOrd="0" presId="urn:microsoft.com/office/officeart/2005/8/layout/chevron2"/>
    <dgm:cxn modelId="{C6355141-19BC-8743-B6CB-0CCA668A65EB}" type="presParOf" srcId="{E46EDFCC-BBA4-934D-9168-0245C8D44137}" destId="{03CBE12A-06DB-A740-B544-A8D2CFEF2B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75CA1-C279-4046-9F1F-B0DAA124B4A0}">
      <dsp:nvSpPr>
        <dsp:cNvPr id="0" name=""/>
        <dsp:cNvSpPr/>
      </dsp:nvSpPr>
      <dsp:spPr>
        <a:xfrm rot="5400000">
          <a:off x="-266577" y="268884"/>
          <a:ext cx="1210262" cy="6771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Avant la séance</a:t>
          </a:r>
        </a:p>
      </dsp:txBody>
      <dsp:txXfrm rot="-5400000">
        <a:off x="0" y="340861"/>
        <a:ext cx="677108" cy="533154"/>
      </dsp:txXfrm>
    </dsp:sp>
    <dsp:sp modelId="{57EA7F76-2B77-4F44-8832-0E0CE9E61761}">
      <dsp:nvSpPr>
        <dsp:cNvPr id="0" name=""/>
        <dsp:cNvSpPr/>
      </dsp:nvSpPr>
      <dsp:spPr>
        <a:xfrm rot="5400000">
          <a:off x="4107585" y="-3424744"/>
          <a:ext cx="864855" cy="7725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1 mois avant la séance : envoi de l’article choisi à l’enseignant superviseur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Travail sur l’article : 1 interne pour le contexte, 1 pour le poster, 1 pour la critique méthodologique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 8 jours avant la séance : envoi de la présentation à l’enseignant superviseur (il vous encadre, posez lui des questions si besoin!)</a:t>
          </a:r>
        </a:p>
      </dsp:txBody>
      <dsp:txXfrm rot="-5400000">
        <a:off x="677108" y="47952"/>
        <a:ext cx="7683591" cy="780417"/>
      </dsp:txXfrm>
    </dsp:sp>
    <dsp:sp modelId="{C379838A-76E0-7D44-B91B-A1368DD8AAAE}">
      <dsp:nvSpPr>
        <dsp:cNvPr id="0" name=""/>
        <dsp:cNvSpPr/>
      </dsp:nvSpPr>
      <dsp:spPr>
        <a:xfrm rot="5400000">
          <a:off x="-535084" y="1605503"/>
          <a:ext cx="1747277" cy="677108"/>
        </a:xfrm>
        <a:prstGeom prst="chevron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Pendant la séance</a:t>
          </a:r>
        </a:p>
      </dsp:txBody>
      <dsp:txXfrm rot="-5400000">
        <a:off x="0" y="1408973"/>
        <a:ext cx="677108" cy="1070169"/>
      </dsp:txXfrm>
    </dsp:sp>
    <dsp:sp modelId="{AD8EB52F-3947-7649-ADF3-F2B13F18E863}">
      <dsp:nvSpPr>
        <dsp:cNvPr id="0" name=""/>
        <dsp:cNvSpPr/>
      </dsp:nvSpPr>
      <dsp:spPr>
        <a:xfrm rot="5400000">
          <a:off x="3840917" y="-2088125"/>
          <a:ext cx="1398192" cy="7725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u="sng" kern="1200" dirty="0"/>
            <a:t>Contexte</a:t>
          </a:r>
          <a:r>
            <a:rPr lang="fr-FR" sz="1200" kern="1200" dirty="0"/>
            <a:t> : 10 minutes, 10 diapos  </a:t>
          </a:r>
          <a:r>
            <a:rPr lang="fr-FR" sz="1200" kern="1200" dirty="0">
              <a:sym typeface="Wingdings" panose="05000000000000000000" pitchFamily="2" charset="2"/>
            </a:rPr>
            <a:t> revue </a:t>
          </a:r>
          <a:r>
            <a:rPr lang="fr-FR" sz="1200" kern="1200" dirty="0" err="1">
              <a:sym typeface="Wingdings" panose="05000000000000000000" pitchFamily="2" charset="2"/>
            </a:rPr>
            <a:t>bibio</a:t>
          </a:r>
          <a:r>
            <a:rPr lang="fr-FR" sz="1200" kern="1200" dirty="0">
              <a:sym typeface="Wingdings" panose="05000000000000000000" pitchFamily="2" charset="2"/>
            </a:rPr>
            <a:t> concernant les connaissances et recos actuelles puis la problématique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u="sng" kern="1200" dirty="0"/>
            <a:t>Poster</a:t>
          </a:r>
          <a:r>
            <a:rPr lang="fr-FR" sz="1200" kern="1200" dirty="0"/>
            <a:t> : 10 minutes, 1 diapo </a:t>
          </a:r>
          <a:r>
            <a:rPr lang="fr-FR" sz="1200" kern="1200" dirty="0">
              <a:sym typeface="Wingdings" panose="05000000000000000000" pitchFamily="2" charset="2"/>
            </a:rPr>
            <a:t> résumé synthétique sous forme de poster «</a:t>
          </a:r>
          <a:r>
            <a:rPr lang="fr-FR" sz="1200" kern="1200" dirty="0"/>
            <a:t>Objectif, méthodes, résultats, discussion 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u="sng" kern="1200" dirty="0"/>
            <a:t>Méthodologie</a:t>
          </a:r>
          <a:r>
            <a:rPr lang="fr-FR" sz="1200" kern="1200" dirty="0"/>
            <a:t> : 10 minutes, 5 diapos </a:t>
          </a:r>
          <a:r>
            <a:rPr lang="fr-FR" sz="1200" kern="1200" dirty="0">
              <a:sym typeface="Wingdings" panose="05000000000000000000" pitchFamily="2" charset="2"/>
            </a:rPr>
            <a:t> utilisation de la fiche standardisée article </a:t>
          </a:r>
          <a:r>
            <a:rPr lang="fr-FR" sz="1200" kern="1200" dirty="0" err="1">
              <a:sym typeface="Wingdings" panose="05000000000000000000" pitchFamily="2" charset="2"/>
            </a:rPr>
            <a:t>quali</a:t>
          </a:r>
          <a:r>
            <a:rPr lang="fr-FR" sz="1200" kern="1200" dirty="0">
              <a:sym typeface="Wingdings" panose="05000000000000000000" pitchFamily="2" charset="2"/>
            </a:rPr>
            <a:t>/quanti et discussion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u="sng" kern="1200" dirty="0"/>
            <a:t>Echanges</a:t>
          </a:r>
          <a:r>
            <a:rPr lang="fr-FR" sz="1200" kern="1200" dirty="0"/>
            <a:t> avec le groupe : 15 minutes </a:t>
          </a:r>
          <a:r>
            <a:rPr lang="fr-FR" sz="1200" kern="1200" dirty="0">
              <a:sym typeface="Wingdings" panose="05000000000000000000" pitchFamily="2" charset="2"/>
            </a:rPr>
            <a:t> évolutions par rapport aux recos, pertinence et utilité des résultats</a:t>
          </a:r>
          <a:endParaRPr lang="fr-FR" sz="1200" kern="1200" dirty="0"/>
        </a:p>
      </dsp:txBody>
      <dsp:txXfrm rot="-5400000">
        <a:off x="677108" y="1143938"/>
        <a:ext cx="7657556" cy="1261684"/>
      </dsp:txXfrm>
    </dsp:sp>
    <dsp:sp modelId="{B77F706B-2969-014A-9756-E74432BD12DB}">
      <dsp:nvSpPr>
        <dsp:cNvPr id="0" name=""/>
        <dsp:cNvSpPr/>
      </dsp:nvSpPr>
      <dsp:spPr>
        <a:xfrm rot="5400000">
          <a:off x="-145094" y="2820639"/>
          <a:ext cx="967297" cy="677108"/>
        </a:xfrm>
        <a:prstGeom prst="chevron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Après la séance</a:t>
          </a:r>
        </a:p>
      </dsp:txBody>
      <dsp:txXfrm rot="-5400000">
        <a:off x="1" y="3014098"/>
        <a:ext cx="677108" cy="290189"/>
      </dsp:txXfrm>
    </dsp:sp>
    <dsp:sp modelId="{03CBE12A-06DB-A740-B544-A8D2CFEF2B05}">
      <dsp:nvSpPr>
        <dsp:cNvPr id="0" name=""/>
        <dsp:cNvSpPr/>
      </dsp:nvSpPr>
      <dsp:spPr>
        <a:xfrm rot="5400000">
          <a:off x="4225641" y="-872989"/>
          <a:ext cx="628743" cy="7725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Insertion sur le portfolio du travail</a:t>
          </a:r>
        </a:p>
      </dsp:txBody>
      <dsp:txXfrm rot="-5400000">
        <a:off x="677108" y="2706237"/>
        <a:ext cx="7695117" cy="567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75CA1-C279-4046-9F1F-B0DAA124B4A0}">
      <dsp:nvSpPr>
        <dsp:cNvPr id="0" name=""/>
        <dsp:cNvSpPr/>
      </dsp:nvSpPr>
      <dsp:spPr>
        <a:xfrm rot="5400000">
          <a:off x="-183094" y="184262"/>
          <a:ext cx="1220626" cy="85443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Avant les séances</a:t>
          </a:r>
        </a:p>
      </dsp:txBody>
      <dsp:txXfrm rot="-5400000">
        <a:off x="0" y="428387"/>
        <a:ext cx="854438" cy="366188"/>
      </dsp:txXfrm>
    </dsp:sp>
    <dsp:sp modelId="{57EA7F76-2B77-4F44-8832-0E0CE9E61761}">
      <dsp:nvSpPr>
        <dsp:cNvPr id="0" name=""/>
        <dsp:cNvSpPr/>
      </dsp:nvSpPr>
      <dsp:spPr>
        <a:xfrm rot="5400000">
          <a:off x="3973865" y="-3118258"/>
          <a:ext cx="793407" cy="7032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Au moins 1 mois avant la séance : sélection des articles à présenter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Revoir la grille d’évaluation méthodologique</a:t>
          </a:r>
        </a:p>
      </dsp:txBody>
      <dsp:txXfrm rot="-5400000">
        <a:off x="854439" y="39899"/>
        <a:ext cx="6993530" cy="715945"/>
      </dsp:txXfrm>
    </dsp:sp>
    <dsp:sp modelId="{C379838A-76E0-7D44-B91B-A1368DD8AAAE}">
      <dsp:nvSpPr>
        <dsp:cNvPr id="0" name=""/>
        <dsp:cNvSpPr/>
      </dsp:nvSpPr>
      <dsp:spPr>
        <a:xfrm rot="5400000">
          <a:off x="-183094" y="1204532"/>
          <a:ext cx="1220626" cy="854438"/>
        </a:xfrm>
        <a:prstGeom prst="chevron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Pendant la séance</a:t>
          </a:r>
        </a:p>
      </dsp:txBody>
      <dsp:txXfrm rot="-5400000">
        <a:off x="0" y="1448657"/>
        <a:ext cx="854438" cy="366188"/>
      </dsp:txXfrm>
    </dsp:sp>
    <dsp:sp modelId="{AD8EB52F-3947-7649-ADF3-F2B13F18E863}">
      <dsp:nvSpPr>
        <dsp:cNvPr id="0" name=""/>
        <dsp:cNvSpPr/>
      </dsp:nvSpPr>
      <dsp:spPr>
        <a:xfrm rot="5400000">
          <a:off x="3973865" y="-2097988"/>
          <a:ext cx="793407" cy="7032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Écoute active des 2 présentations : contexte, poster, méthodologie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Echanges avec les présentateurs</a:t>
          </a:r>
        </a:p>
      </dsp:txBody>
      <dsp:txXfrm rot="-5400000">
        <a:off x="854439" y="1060169"/>
        <a:ext cx="6993530" cy="715945"/>
      </dsp:txXfrm>
    </dsp:sp>
    <dsp:sp modelId="{B77F706B-2969-014A-9756-E74432BD12DB}">
      <dsp:nvSpPr>
        <dsp:cNvPr id="0" name=""/>
        <dsp:cNvSpPr/>
      </dsp:nvSpPr>
      <dsp:spPr>
        <a:xfrm rot="5400000">
          <a:off x="-183094" y="2224802"/>
          <a:ext cx="1220626" cy="854438"/>
        </a:xfrm>
        <a:prstGeom prst="chevron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Après la séance</a:t>
          </a:r>
        </a:p>
      </dsp:txBody>
      <dsp:txXfrm rot="-5400000">
        <a:off x="0" y="2468927"/>
        <a:ext cx="854438" cy="366188"/>
      </dsp:txXfrm>
    </dsp:sp>
    <dsp:sp modelId="{03CBE12A-06DB-A740-B544-A8D2CFEF2B05}">
      <dsp:nvSpPr>
        <dsp:cNvPr id="0" name=""/>
        <dsp:cNvSpPr/>
      </dsp:nvSpPr>
      <dsp:spPr>
        <a:xfrm rot="5400000">
          <a:off x="3973865" y="-1077718"/>
          <a:ext cx="793407" cy="7032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Préparation de la séance suivante s’il s’agit de la séance où l’étudiant doit être présentateur</a:t>
          </a:r>
        </a:p>
      </dsp:txBody>
      <dsp:txXfrm rot="-5400000">
        <a:off x="854439" y="2080439"/>
        <a:ext cx="6993530" cy="715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33808D2-4032-4001-8AD2-D7565E3D1E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A2C3190-076E-4CF7-A139-8479CC0829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F74D9FB-C98D-419A-96F6-F24FF5DA7E8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EC4B60F4-7E98-4316-8744-99BDC79B92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2FEBEA-7222-475E-B678-6EA6617655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5E964EB-3966-4CD3-8775-D6EC96A673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E6E5EAF-BFB0-4A7A-BB43-36CB820F8F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53A040F-C088-437C-917E-15D434A3B4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7201E80-5D36-4530-B168-B93717B401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0E2B59E-3622-446F-A324-CA15503F57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7C247BBF-60E2-40A5-B92D-EEA0F07E2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6D531E-BEAB-48E9-8126-C32F2E6917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FCC014A-EAE9-48DE-AD4B-67B223D4AB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E2B1CCF-DCAE-4294-977E-2C4E6FB57A9B}" type="slidenum">
              <a:rPr lang="fr-FR" altLang="fr-FR">
                <a:latin typeface="Times New Roman" panose="02020603050405020304" pitchFamily="18" charset="0"/>
              </a:rPr>
              <a:pPr/>
              <a:t>1</a:t>
            </a:fld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787A624-F50B-44D7-A64D-10F9CEA4C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7228313-FB4C-47CC-8DC6-B4929136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F77A2-38EC-CD4A-9CBE-B3D79ECFEF7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5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0DD67-6DFC-4D72-9B0D-774DC29BBB1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534188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4306-2559-463F-9720-1C008E5B849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024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4306-2559-463F-9720-1C008E5B849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26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4306-2559-463F-9720-1C008E5B849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929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4306-2559-463F-9720-1C008E5B849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733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4306-2559-463F-9720-1C008E5B849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769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0AB8-9448-4D41-B56E-97CC8729383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775749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B035A-5DE8-49EF-AE0C-A8D95768B7A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324218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513B7-6E3D-4462-BD85-298E51BD9FD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677028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7BC64-0234-48B1-B169-F92D96F0FE7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372261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8A23C-C1C1-4397-B500-9C3BE753273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102416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2D12A-AF53-4559-A605-93E18C1E09E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684408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0A8EE-95EE-4DD7-8361-422CC8BE6DA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736447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A1EFC-B166-43E8-BFD4-FEE910E3FCE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363829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FB5D1-D40B-4FC0-B601-F012B2A24E2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677815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8F1BD-32A9-451E-BC7F-7E381945A70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233595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C254306-2559-463F-9720-1C008E5B849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935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  <p:sldLayoutId id="2147484845" r:id="rId12"/>
    <p:sldLayoutId id="2147484846" r:id="rId13"/>
    <p:sldLayoutId id="2147484847" r:id="rId14"/>
    <p:sldLayoutId id="2147484848" r:id="rId15"/>
    <p:sldLayoutId id="2147484849" r:id="rId16"/>
  </p:sldLayoutIdLst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re.ho@u-paris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mg-u-paris.fr/p/atelier-de-lectur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>
            <a:extLst>
              <a:ext uri="{FF2B5EF4-FFF2-40B4-BE49-F238E27FC236}">
                <a16:creationId xmlns:a16="http://schemas.microsoft.com/office/drawing/2014/main" id="{1C1F29B4-B2C7-4AD1-BD09-24B45D906A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600" y="2439456"/>
            <a:ext cx="6264870" cy="1800200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4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Atelier lecture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sz="1600" dirty="0"/>
              <a:t>Responsable: Alexandre Ho</a:t>
            </a:r>
            <a:br>
              <a:rPr lang="fr-FR" sz="1600" dirty="0"/>
            </a:br>
            <a:r>
              <a:rPr lang="fr-FR" sz="1600" dirty="0">
                <a:hlinkClick r:id="rId3"/>
              </a:rPr>
              <a:t>alexandre.ho@u-paris.fr</a:t>
            </a:r>
            <a:r>
              <a:rPr lang="fr-FR" sz="1600" dirty="0"/>
              <a:t>   </a:t>
            </a:r>
            <a:br>
              <a:rPr lang="fr-FR" sz="1600" dirty="0"/>
            </a:br>
            <a:endParaRPr lang="fr-FR" altLang="fr-FR" sz="15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8C3A32-215D-43FB-8FF1-4348AAD31359}"/>
              </a:ext>
            </a:extLst>
          </p:cNvPr>
          <p:cNvSpPr txBox="1">
            <a:spLocks noChangeArrowheads="1"/>
          </p:cNvSpPr>
          <p:nvPr/>
        </p:nvSpPr>
        <p:spPr>
          <a:xfrm>
            <a:off x="1547490" y="5373216"/>
            <a:ext cx="4464670" cy="73761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81D258-F214-1753-3C1E-74298F977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24543"/>
            <a:ext cx="2153145" cy="1045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28BB2-E6A5-4861-8002-36936076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5301208"/>
            <a:ext cx="6347713" cy="1320800"/>
          </a:xfrm>
        </p:spPr>
        <p:txBody>
          <a:bodyPr/>
          <a:lstStyle/>
          <a:p>
            <a:r>
              <a:rPr lang="fr-FR" dirty="0"/>
              <a:t>BON SEMESTRE!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0FA84C-87F9-4172-BD55-24808C66F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MERCI POUR VOTRE ATTENTION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328495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35614-5AA1-BD41-8705-A2112180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ateliers lecture:</a:t>
            </a:r>
            <a:br>
              <a:rPr lang="fr-FR" dirty="0"/>
            </a:br>
            <a:br>
              <a:rPr lang="fr-FR" sz="2200" dirty="0"/>
            </a:br>
            <a:endParaRPr lang="fr-FR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E2DF66-B249-9E4A-87E2-CF410C6FC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35924"/>
            <a:ext cx="6823670" cy="3269339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Identifier des articles potentiellement pertinents pour votre pratique</a:t>
            </a:r>
          </a:p>
          <a:p>
            <a:pPr lvl="0"/>
            <a:r>
              <a:rPr lang="fr-FR" dirty="0"/>
              <a:t>Savoir lire de façon critique un article tiré d’une revue médicale sans être spécialiste en méthodologie</a:t>
            </a:r>
          </a:p>
          <a:p>
            <a:pPr lvl="0"/>
            <a:r>
              <a:rPr lang="fr-FR" dirty="0"/>
              <a:t>Synthétiser des informations importantes d’un article pour la pratique clinique</a:t>
            </a:r>
          </a:p>
          <a:p>
            <a:pPr lvl="0"/>
            <a:r>
              <a:rPr lang="fr-FR" dirty="0"/>
              <a:t>Développer la réflexivité des étudiants</a:t>
            </a:r>
          </a:p>
          <a:p>
            <a:pPr lvl="0"/>
            <a:r>
              <a:rPr lang="fr-FR" dirty="0"/>
              <a:t>Préparation à réalisation de communication orales (thèses/congrès)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78022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563A5-90CE-5345-A491-AA9905DE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de validation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726A7-C8AF-8A49-A1CE-2FD59D427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46161"/>
            <a:ext cx="7886700" cy="2943812"/>
          </a:xfrm>
        </p:spPr>
        <p:txBody>
          <a:bodyPr/>
          <a:lstStyle/>
          <a:p>
            <a:r>
              <a:rPr lang="fr-FR" dirty="0"/>
              <a:t>Présence à 3 enseignements de lecture critique </a:t>
            </a:r>
            <a:r>
              <a:rPr lang="fr-FR" u="sng" dirty="0"/>
              <a:t>obligatoires</a:t>
            </a:r>
            <a:r>
              <a:rPr lang="fr-FR" dirty="0"/>
              <a:t>,</a:t>
            </a:r>
          </a:p>
          <a:p>
            <a:r>
              <a:rPr lang="fr-FR" u="sng" dirty="0"/>
              <a:t>Participation à l’analyse d’un article</a:t>
            </a:r>
            <a:r>
              <a:rPr lang="fr-FR" dirty="0"/>
              <a:t>, quelle que soit la présentation effectuée (contexte, poster, analyse méthodologique) </a:t>
            </a:r>
          </a:p>
          <a:p>
            <a:r>
              <a:rPr lang="fr-FR" u="sng" dirty="0"/>
              <a:t>Dépôt de la présentation </a:t>
            </a:r>
            <a:r>
              <a:rPr lang="fr-FR" dirty="0"/>
              <a:t>dans le portfolio et validation par l’animateur à l’issue de la séance</a:t>
            </a:r>
          </a:p>
        </p:txBody>
      </p:sp>
    </p:spTree>
    <p:extLst>
      <p:ext uri="{BB962C8B-B14F-4D97-AF65-F5344CB8AC3E}">
        <p14:creationId xmlns:p14="http://schemas.microsoft.com/office/powerpoint/2010/main" val="352140242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E728D-3D8E-5D47-BE23-F5D0DB03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– 1 séance sur 3 avec présentation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42A2E43-8065-0F41-BD73-3222C931D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918222"/>
              </p:ext>
            </p:extLst>
          </p:nvPr>
        </p:nvGraphicFramePr>
        <p:xfrm>
          <a:off x="251520" y="1844824"/>
          <a:ext cx="8402919" cy="364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758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1728E-653E-E64C-B860-175BD96F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– 2 séances sur 3 en auditeur</a:t>
            </a:r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214C596F-335F-114A-98EE-08FA0164A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250240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03439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4E1B337-FE76-A848-996C-D14B7831E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25" y="857048"/>
            <a:ext cx="6762750" cy="5077021"/>
          </a:xfrm>
        </p:spPr>
      </p:pic>
    </p:spTree>
    <p:extLst>
      <p:ext uri="{BB962C8B-B14F-4D97-AF65-F5344CB8AC3E}">
        <p14:creationId xmlns:p14="http://schemas.microsoft.com/office/powerpoint/2010/main" val="2080790614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AA479-02A8-104E-BF28-D64C28FC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1ADD737-8F65-CA4E-9967-826C65DF9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914400"/>
            <a:ext cx="8940800" cy="5029200"/>
          </a:xfrm>
        </p:spPr>
      </p:pic>
    </p:spTree>
    <p:extLst>
      <p:ext uri="{BB962C8B-B14F-4D97-AF65-F5344CB8AC3E}">
        <p14:creationId xmlns:p14="http://schemas.microsoft.com/office/powerpoint/2010/main" val="378143842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2DF3C-54D5-DA4F-83D0-2986CA2F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Grilles d’évaluation disponibles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7DDA253-B2CA-9C49-A31B-1BF914A83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423" y="1967905"/>
            <a:ext cx="4051687" cy="375900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0C3D0B-B9F0-8B41-8256-1C5B3BBBD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39"/>
          <a:stretch/>
        </p:blipFill>
        <p:spPr>
          <a:xfrm>
            <a:off x="4279900" y="1916112"/>
            <a:ext cx="4700678" cy="40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26671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64581-D0A2-C042-828D-63DCBBF0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besoin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2D29A-8632-5343-A904-0B728D6B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98" y="1700808"/>
            <a:ext cx="6770714" cy="3880773"/>
          </a:xfrm>
        </p:spPr>
        <p:txBody>
          <a:bodyPr>
            <a:normAutofit/>
          </a:bodyPr>
          <a:lstStyle/>
          <a:p>
            <a:endParaRPr lang="fr-FR" u="sng" dirty="0"/>
          </a:p>
          <a:p>
            <a:r>
              <a:rPr lang="fr-FR" u="sng" dirty="0"/>
              <a:t>En cas d’absence sur votre séance de présentation:</a:t>
            </a:r>
          </a:p>
          <a:p>
            <a:pPr marL="0" indent="0">
              <a:buNone/>
            </a:pPr>
            <a:r>
              <a:rPr lang="fr-FR" dirty="0"/>
              <a:t>Echanger avec un des </a:t>
            </a:r>
            <a:r>
              <a:rPr lang="fr-FR" dirty="0" err="1"/>
              <a:t>co</a:t>
            </a:r>
            <a:r>
              <a:rPr lang="fr-FR" dirty="0"/>
              <a:t>-internes du groupe</a:t>
            </a:r>
          </a:p>
          <a:p>
            <a:pPr marL="0" indent="0">
              <a:buNone/>
            </a:pPr>
            <a:r>
              <a:rPr lang="fr-FR" dirty="0"/>
              <a:t>Informer </a:t>
            </a:r>
            <a:r>
              <a:rPr lang="fr-FR" b="1" dirty="0"/>
              <a:t>rapidement</a:t>
            </a:r>
            <a:r>
              <a:rPr lang="fr-FR" dirty="0"/>
              <a:t> les enseignants référents !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Toutes les ressources et plannings sont sur le site du DMG :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hlinkClick r:id="rId2"/>
              </a:rPr>
              <a:t>https://dmg-u-paris.fr/p/atelier-de-lecture</a:t>
            </a:r>
            <a:r>
              <a:rPr lang="fr-FR" dirty="0"/>
              <a:t> </a:t>
            </a:r>
          </a:p>
          <a:p>
            <a:pPr marL="3429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546020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Facette">
  <a:themeElements>
    <a:clrScheme name="Personnalisé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42F1A"/>
      </a:accent1>
      <a:accent2>
        <a:srgbClr val="932313"/>
      </a:accent2>
      <a:accent3>
        <a:srgbClr val="E6B91E"/>
      </a:accent3>
      <a:accent4>
        <a:srgbClr val="E76618"/>
      </a:accent4>
      <a:accent5>
        <a:srgbClr val="C42F1A"/>
      </a:accent5>
      <a:accent6>
        <a:srgbClr val="62170C"/>
      </a:accent6>
      <a:hlink>
        <a:srgbClr val="EA7666"/>
      </a:hlink>
      <a:folHlink>
        <a:srgbClr val="F8D1CC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Descartes</Template>
  <TotalTime>285</TotalTime>
  <Words>404</Words>
  <Application>Microsoft Office PowerPoint</Application>
  <PresentationFormat>Affichage à l'écran (4:3)</PresentationFormat>
  <Paragraphs>47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Trebuchet MS</vt:lpstr>
      <vt:lpstr>Wingdings</vt:lpstr>
      <vt:lpstr>Wingdings 3</vt:lpstr>
      <vt:lpstr>Facette</vt:lpstr>
      <vt:lpstr>Présentation PowerPoint</vt:lpstr>
      <vt:lpstr>Les ateliers lecture:  </vt:lpstr>
      <vt:lpstr>Critères de validation</vt:lpstr>
      <vt:lpstr>Déroulé – 1 séance sur 3 avec présentation</vt:lpstr>
      <vt:lpstr>Déroulé – 2 séances sur 3 en auditeur</vt:lpstr>
      <vt:lpstr>Présentation PowerPoint</vt:lpstr>
      <vt:lpstr>Présentation PowerPoint</vt:lpstr>
      <vt:lpstr>Grilles d’évaluation disponibles</vt:lpstr>
      <vt:lpstr>Si besoin :</vt:lpstr>
      <vt:lpstr>BON SEMESTRE!</vt:lpstr>
    </vt:vector>
  </TitlesOfParts>
  <Company>DMG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STAGE CHEZ LE PRATICIEN</dc:title>
  <dc:creator>Olivier BENAINOUS</dc:creator>
  <cp:lastModifiedBy>alexandre malmartel</cp:lastModifiedBy>
  <cp:revision>324</cp:revision>
  <cp:lastPrinted>2015-11-07T09:17:10Z</cp:lastPrinted>
  <dcterms:created xsi:type="dcterms:W3CDTF">2012-04-27T07:50:38Z</dcterms:created>
  <dcterms:modified xsi:type="dcterms:W3CDTF">2025-07-10T20:15:28Z</dcterms:modified>
</cp:coreProperties>
</file>