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fr-FR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E6F3"/>
    <a:srgbClr val="4F4849"/>
    <a:srgbClr val="8A15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056"/>
    <p:restoredTop sz="96405"/>
  </p:normalViewPr>
  <p:slideViewPr>
    <p:cSldViewPr snapToGrid="0" snapToObjects="1">
      <p:cViewPr varScale="1">
        <p:scale>
          <a:sx n="162" d="100"/>
          <a:sy n="162" d="100"/>
        </p:scale>
        <p:origin x="4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C1E2A0-23C0-8249-AFF7-BFC9EF21C8A8}" type="datetimeFigureOut">
              <a:rPr lang="fr-FR" smtClean="0"/>
              <a:t>16/07/2024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5D43B-7D32-D94B-8E73-2FA46F0322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133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niversiteParis — Titre">
    <p:bg>
      <p:bgPr>
        <a:solidFill>
          <a:srgbClr val="8A15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79999" y="3420000"/>
            <a:ext cx="7777570" cy="540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l">
              <a:lnSpc>
                <a:spcPts val="18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  <a:latin typeface="Lucida Sans" charset="0"/>
                <a:ea typeface="Lucida Sans" charset="0"/>
                <a:cs typeface="Lucida Sans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 err="1"/>
              <a:t>Présentation</a:t>
            </a:r>
            <a:r>
              <a:rPr lang="en-US" dirty="0"/>
              <a:t> du (</a:t>
            </a:r>
            <a:r>
              <a:rPr lang="en-US" dirty="0" err="1"/>
              <a:t>mettre</a:t>
            </a:r>
            <a:r>
              <a:rPr lang="en-US" dirty="0"/>
              <a:t> date du jour)</a:t>
            </a:r>
          </a:p>
        </p:txBody>
      </p:sp>
      <p:cxnSp>
        <p:nvCxnSpPr>
          <p:cNvPr id="10" name="Connecteur droit 9"/>
          <p:cNvCxnSpPr/>
          <p:nvPr userDrawn="1"/>
        </p:nvCxnSpPr>
        <p:spPr>
          <a:xfrm>
            <a:off x="288000" y="869547"/>
            <a:ext cx="8569569" cy="0"/>
          </a:xfrm>
          <a:prstGeom prst="line">
            <a:avLst/>
          </a:prstGeom>
          <a:ln w="31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216978" y="236631"/>
            <a:ext cx="1416705" cy="540000"/>
          </a:xfrm>
          <a:prstGeom prst="rect">
            <a:avLst/>
          </a:prstGeom>
        </p:spPr>
      </p:pic>
      <p:sp>
        <p:nvSpPr>
          <p:cNvPr id="12" name="Titre 18"/>
          <p:cNvSpPr>
            <a:spLocks noGrp="1"/>
          </p:cNvSpPr>
          <p:nvPr>
            <p:ph type="title" hasCustomPrompt="1"/>
          </p:nvPr>
        </p:nvSpPr>
        <p:spPr>
          <a:xfrm>
            <a:off x="1080000" y="1800000"/>
            <a:ext cx="7776000" cy="1224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Titre de la présentation </a:t>
            </a:r>
            <a:br>
              <a:rPr lang="fr-FR" dirty="0"/>
            </a:br>
            <a:r>
              <a:rPr lang="fr-FR" dirty="0"/>
              <a:t>en Lucida Sans</a:t>
            </a:r>
          </a:p>
        </p:txBody>
      </p:sp>
    </p:spTree>
    <p:extLst>
      <p:ext uri="{BB962C8B-B14F-4D97-AF65-F5344CB8AC3E}">
        <p14:creationId xmlns:p14="http://schemas.microsoft.com/office/powerpoint/2010/main" val="187636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versiteParis – Image + texte fond couleur bord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9218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Espace réservé du texte 15"/>
          <p:cNvSpPr>
            <a:spLocks noGrp="1"/>
          </p:cNvSpPr>
          <p:nvPr>
            <p:ph type="body" sz="quarter" idx="18"/>
          </p:nvPr>
        </p:nvSpPr>
        <p:spPr>
          <a:xfrm>
            <a:off x="5235388" y="636587"/>
            <a:ext cx="3240000" cy="3870326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2800"/>
              </a:lnSpc>
              <a:buNone/>
              <a:defRPr sz="2200" b="1" baseline="0">
                <a:solidFill>
                  <a:schemeClr val="bg1"/>
                </a:solidFill>
                <a:latin typeface="Lucida Sans" charset="0"/>
                <a:ea typeface="Lucida Sans" charset="0"/>
                <a:cs typeface="Lucida Sans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9" name="Espace réservé pour une image  24"/>
          <p:cNvSpPr>
            <a:spLocks noGrp="1"/>
          </p:cNvSpPr>
          <p:nvPr>
            <p:ph type="pic" sz="quarter" idx="19" hasCustomPrompt="1"/>
          </p:nvPr>
        </p:nvSpPr>
        <p:spPr>
          <a:xfrm>
            <a:off x="-5224" y="0"/>
            <a:ext cx="4572000" cy="51435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600"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r>
              <a:rPr lang="fr-FR" dirty="0"/>
              <a:t>Insérer image</a:t>
            </a:r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596000" y="93432"/>
            <a:ext cx="1260000" cy="216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fr-FR"/>
            </a:defPPr>
            <a:lvl1pPr marL="0" algn="l" defTabSz="685800" rtl="0" eaLnBrk="1" latinLnBrk="0" hangingPunct="1">
              <a:defRPr sz="700" b="1" kern="1200">
                <a:solidFill>
                  <a:schemeClr val="tx1"/>
                </a:solidFill>
                <a:latin typeface="Lucida Sans Normal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9510879-16A2-B440-ACFD-1D60DADFCF61}" type="slidenum">
              <a:rPr lang="fr-FR" smtClean="0"/>
              <a:pPr algn="r"/>
              <a:t>‹N°›</a:t>
            </a:fld>
            <a:endParaRPr lang="fr-FR" dirty="0"/>
          </a:p>
        </p:txBody>
      </p:sp>
      <p:cxnSp>
        <p:nvCxnSpPr>
          <p:cNvPr id="11" name="Connecteur droit 10"/>
          <p:cNvCxnSpPr/>
          <p:nvPr userDrawn="1"/>
        </p:nvCxnSpPr>
        <p:spPr>
          <a:xfrm>
            <a:off x="288000" y="360000"/>
            <a:ext cx="856956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1742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versiteParis — Deux images V1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pour une image  24"/>
          <p:cNvSpPr>
            <a:spLocks noGrp="1"/>
          </p:cNvSpPr>
          <p:nvPr>
            <p:ph type="pic" sz="quarter" idx="19" hasCustomPrompt="1"/>
          </p:nvPr>
        </p:nvSpPr>
        <p:spPr>
          <a:xfrm>
            <a:off x="5659729" y="898550"/>
            <a:ext cx="2412000" cy="334439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600"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r>
              <a:rPr lang="fr-FR" dirty="0"/>
              <a:t>Insérer image</a:t>
            </a:r>
          </a:p>
        </p:txBody>
      </p:sp>
      <p:sp>
        <p:nvSpPr>
          <p:cNvPr id="8" name="Espace réservé pour une image  24"/>
          <p:cNvSpPr>
            <a:spLocks noGrp="1"/>
          </p:cNvSpPr>
          <p:nvPr>
            <p:ph type="pic" sz="quarter" idx="18" hasCustomPrompt="1"/>
          </p:nvPr>
        </p:nvSpPr>
        <p:spPr>
          <a:xfrm>
            <a:off x="0" y="0"/>
            <a:ext cx="4572000" cy="51435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600"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r>
              <a:rPr lang="fr-FR" dirty="0"/>
              <a:t>Insérer image</a:t>
            </a:r>
          </a:p>
        </p:txBody>
      </p:sp>
    </p:spTree>
    <p:extLst>
      <p:ext uri="{BB962C8B-B14F-4D97-AF65-F5344CB8AC3E}">
        <p14:creationId xmlns:p14="http://schemas.microsoft.com/office/powerpoint/2010/main" val="920368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versiteParis — Deux images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4"/>
          <p:cNvSpPr>
            <a:spLocks noGrp="1"/>
          </p:cNvSpPr>
          <p:nvPr>
            <p:ph type="pic" sz="quarter" idx="19" hasCustomPrompt="1"/>
          </p:nvPr>
        </p:nvSpPr>
        <p:spPr>
          <a:xfrm>
            <a:off x="1079999" y="898550"/>
            <a:ext cx="2412000" cy="334439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600"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r>
              <a:rPr lang="fr-FR" dirty="0"/>
              <a:t>Insérer image</a:t>
            </a:r>
          </a:p>
        </p:txBody>
      </p:sp>
      <p:sp>
        <p:nvSpPr>
          <p:cNvPr id="4" name="Espace réservé pour une image  24"/>
          <p:cNvSpPr>
            <a:spLocks noGrp="1"/>
          </p:cNvSpPr>
          <p:nvPr>
            <p:ph type="pic" sz="quarter" idx="18" hasCustomPrompt="1"/>
          </p:nvPr>
        </p:nvSpPr>
        <p:spPr>
          <a:xfrm>
            <a:off x="4564270" y="0"/>
            <a:ext cx="4572000" cy="51435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600"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r>
              <a:rPr lang="fr-FR" dirty="0"/>
              <a:t>Insérer image</a:t>
            </a:r>
          </a:p>
        </p:txBody>
      </p:sp>
    </p:spTree>
    <p:extLst>
      <p:ext uri="{BB962C8B-B14F-4D97-AF65-F5344CB8AC3E}">
        <p14:creationId xmlns:p14="http://schemas.microsoft.com/office/powerpoint/2010/main" val="9159631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versiteParis — Texte fond couleur + contenu l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4572000" cy="5143499"/>
          </a:xfrm>
          <a:prstGeom prst="rect">
            <a:avLst/>
          </a:prstGeom>
          <a:solidFill>
            <a:srgbClr val="9118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Espace réservé du texte 15"/>
          <p:cNvSpPr>
            <a:spLocks noGrp="1"/>
          </p:cNvSpPr>
          <p:nvPr>
            <p:ph type="body" sz="quarter" idx="18"/>
          </p:nvPr>
        </p:nvSpPr>
        <p:spPr>
          <a:xfrm>
            <a:off x="663388" y="636587"/>
            <a:ext cx="3240000" cy="3870326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2800"/>
              </a:lnSpc>
              <a:buNone/>
              <a:defRPr sz="2200" b="1" baseline="0">
                <a:solidFill>
                  <a:schemeClr val="bg1"/>
                </a:solidFill>
                <a:latin typeface="Lucida Sans" charset="0"/>
                <a:ea typeface="Lucida Sans" charset="0"/>
                <a:cs typeface="Lucida Sans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11" name="Espace réservé du texte 18"/>
          <p:cNvSpPr>
            <a:spLocks noGrp="1"/>
          </p:cNvSpPr>
          <p:nvPr>
            <p:ph type="body" sz="quarter" idx="15" hasCustomPrompt="1"/>
          </p:nvPr>
        </p:nvSpPr>
        <p:spPr>
          <a:xfrm>
            <a:off x="5217458" y="636587"/>
            <a:ext cx="3240000" cy="3870326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171450" indent="-171450">
              <a:buFont typeface="Symbol" charset="2"/>
              <a:buChar char="⎯"/>
              <a:defRPr sz="1200"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n°1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n°2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n°3</a:t>
            </a:r>
          </a:p>
        </p:txBody>
      </p:sp>
      <p:cxnSp>
        <p:nvCxnSpPr>
          <p:cNvPr id="12" name="Connecteur droit 11"/>
          <p:cNvCxnSpPr/>
          <p:nvPr userDrawn="1"/>
        </p:nvCxnSpPr>
        <p:spPr>
          <a:xfrm>
            <a:off x="288000" y="360000"/>
            <a:ext cx="856956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/>
          <p:cNvSpPr txBox="1">
            <a:spLocks/>
          </p:cNvSpPr>
          <p:nvPr userDrawn="1"/>
        </p:nvSpPr>
        <p:spPr>
          <a:xfrm>
            <a:off x="1079999" y="93432"/>
            <a:ext cx="1725953" cy="216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fr-FR"/>
            </a:defPPr>
            <a:lvl1pPr marL="0" algn="l" defTabSz="685800" rtl="0" eaLnBrk="1" latinLnBrk="0" hangingPunct="1">
              <a:defRPr sz="700" b="1" kern="1200">
                <a:solidFill>
                  <a:schemeClr val="tx1"/>
                </a:solidFill>
                <a:latin typeface="Lucida Sans Normal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dirty="0"/>
              <a:t>UNIVERSITÉ PARIS CITÉ</a:t>
            </a:r>
          </a:p>
        </p:txBody>
      </p:sp>
      <p:pic>
        <p:nvPicPr>
          <p:cNvPr id="14" name="Imag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00" y="72000"/>
            <a:ext cx="221086" cy="2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140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versiteParis – Image + texte fond couleur cora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4572000" y="0"/>
            <a:ext cx="4572000" cy="5143499"/>
          </a:xfrm>
          <a:prstGeom prst="rect">
            <a:avLst/>
          </a:prstGeom>
          <a:solidFill>
            <a:srgbClr val="FF60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space réservé du texte 15"/>
          <p:cNvSpPr>
            <a:spLocks noGrp="1"/>
          </p:cNvSpPr>
          <p:nvPr>
            <p:ph type="body" sz="quarter" idx="18"/>
          </p:nvPr>
        </p:nvSpPr>
        <p:spPr>
          <a:xfrm>
            <a:off x="5235388" y="636587"/>
            <a:ext cx="3240000" cy="3870326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lnSpc>
                <a:spcPts val="2800"/>
              </a:lnSpc>
              <a:buNone/>
              <a:defRPr sz="2200" b="1" baseline="0">
                <a:solidFill>
                  <a:schemeClr val="bg1"/>
                </a:solidFill>
                <a:latin typeface="Lucida Sans" charset="0"/>
                <a:ea typeface="Lucida Sans" charset="0"/>
                <a:cs typeface="Lucida Sans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5" name="Espace réservé du texte 18"/>
          <p:cNvSpPr>
            <a:spLocks noGrp="1"/>
          </p:cNvSpPr>
          <p:nvPr>
            <p:ph type="body" sz="quarter" idx="15" hasCustomPrompt="1"/>
          </p:nvPr>
        </p:nvSpPr>
        <p:spPr>
          <a:xfrm>
            <a:off x="645458" y="636587"/>
            <a:ext cx="3240000" cy="3870326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171450" indent="-171450">
              <a:buFont typeface="Symbol" charset="2"/>
              <a:buChar char="⎯"/>
              <a:defRPr sz="1200">
                <a:solidFill>
                  <a:schemeClr val="tx1"/>
                </a:solidFill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n°1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n°2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n°3</a:t>
            </a:r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7596000" y="93432"/>
            <a:ext cx="1260000" cy="216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fr-FR"/>
            </a:defPPr>
            <a:lvl1pPr marL="0" algn="l" defTabSz="685800" rtl="0" eaLnBrk="1" latinLnBrk="0" hangingPunct="1">
              <a:defRPr sz="700" b="1" kern="1200">
                <a:solidFill>
                  <a:schemeClr val="tx1"/>
                </a:solidFill>
                <a:latin typeface="Lucida Sans Normal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9510879-16A2-B440-ACFD-1D60DADFCF61}" type="slidenum">
              <a:rPr lang="fr-FR" smtClean="0"/>
              <a:pPr algn="r"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>
            <a:off x="288000" y="360000"/>
            <a:ext cx="856956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090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versiteParis — Image plein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4"/>
          <p:cNvSpPr>
            <a:spLocks noGrp="1"/>
          </p:cNvSpPr>
          <p:nvPr>
            <p:ph type="pic" sz="quarter" idx="18" hasCustomPrompt="1"/>
          </p:nvPr>
        </p:nvSpPr>
        <p:spPr>
          <a:xfrm>
            <a:off x="0" y="0"/>
            <a:ext cx="9136270" cy="51435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600"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r>
              <a:rPr lang="fr-FR" dirty="0"/>
              <a:t>Insérer image en arrière-plan</a:t>
            </a:r>
          </a:p>
        </p:txBody>
      </p:sp>
    </p:spTree>
    <p:extLst>
      <p:ext uri="{BB962C8B-B14F-4D97-AF65-F5344CB8AC3E}">
        <p14:creationId xmlns:p14="http://schemas.microsoft.com/office/powerpoint/2010/main" val="1777887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niversiteParis – Titre fo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1291" cy="5143500"/>
          </a:xfrm>
          <a:prstGeom prst="rect">
            <a:avLst/>
          </a:prstGeom>
        </p:spPr>
      </p:pic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79999" y="3420000"/>
            <a:ext cx="7777570" cy="540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l">
              <a:lnSpc>
                <a:spcPts val="18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  <a:latin typeface="Lucida Sans" charset="0"/>
                <a:ea typeface="Lucida Sans" charset="0"/>
                <a:cs typeface="Lucida Sans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 err="1"/>
              <a:t>Présentation</a:t>
            </a:r>
            <a:r>
              <a:rPr lang="en-US" dirty="0"/>
              <a:t> du (</a:t>
            </a:r>
            <a:r>
              <a:rPr lang="en-US" dirty="0" err="1"/>
              <a:t>mettre</a:t>
            </a:r>
            <a:r>
              <a:rPr lang="en-US" dirty="0"/>
              <a:t> date du jour)</a:t>
            </a:r>
          </a:p>
        </p:txBody>
      </p:sp>
      <p:cxnSp>
        <p:nvCxnSpPr>
          <p:cNvPr id="9" name="Connecteur droit 8"/>
          <p:cNvCxnSpPr/>
          <p:nvPr userDrawn="1"/>
        </p:nvCxnSpPr>
        <p:spPr>
          <a:xfrm>
            <a:off x="288000" y="804232"/>
            <a:ext cx="856956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95207" y="185830"/>
            <a:ext cx="1416705" cy="540000"/>
          </a:xfrm>
          <a:prstGeom prst="rect">
            <a:avLst/>
          </a:prstGeom>
        </p:spPr>
      </p:pic>
      <p:sp>
        <p:nvSpPr>
          <p:cNvPr id="11" name="Titre 18"/>
          <p:cNvSpPr>
            <a:spLocks noGrp="1"/>
          </p:cNvSpPr>
          <p:nvPr>
            <p:ph type="title" hasCustomPrompt="1"/>
          </p:nvPr>
        </p:nvSpPr>
        <p:spPr>
          <a:xfrm>
            <a:off x="1080000" y="1800000"/>
            <a:ext cx="7776000" cy="1224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dirty="0"/>
              <a:t>Titre de la présentation </a:t>
            </a:r>
            <a:br>
              <a:rPr lang="fr-FR" dirty="0"/>
            </a:br>
            <a:r>
              <a:rPr lang="fr-FR" dirty="0"/>
              <a:t>en Lucida Sans</a:t>
            </a:r>
          </a:p>
        </p:txBody>
      </p:sp>
    </p:spTree>
    <p:extLst>
      <p:ext uri="{BB962C8B-B14F-4D97-AF65-F5344CB8AC3E}">
        <p14:creationId xmlns:p14="http://schemas.microsoft.com/office/powerpoint/2010/main" val="1097451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niversiteParis — Sommaire">
    <p:bg>
      <p:bgPr>
        <a:solidFill>
          <a:srgbClr val="4F48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15"/>
          <p:cNvSpPr>
            <a:spLocks noGrp="1"/>
          </p:cNvSpPr>
          <p:nvPr>
            <p:ph type="body" sz="quarter" idx="13" hasCustomPrompt="1"/>
          </p:nvPr>
        </p:nvSpPr>
        <p:spPr>
          <a:xfrm>
            <a:off x="1080001" y="648000"/>
            <a:ext cx="2405490" cy="28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Sommaire</a:t>
            </a:r>
          </a:p>
        </p:txBody>
      </p:sp>
      <p:sp>
        <p:nvSpPr>
          <p:cNvPr id="8" name="Espace réservé du texte 13"/>
          <p:cNvSpPr>
            <a:spLocks noGrp="1"/>
          </p:cNvSpPr>
          <p:nvPr>
            <p:ph type="body" sz="quarter" idx="14" hasCustomPrompt="1"/>
          </p:nvPr>
        </p:nvSpPr>
        <p:spPr>
          <a:xfrm>
            <a:off x="1079499" y="1440000"/>
            <a:ext cx="540000" cy="28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2000" baseline="0">
                <a:solidFill>
                  <a:schemeClr val="bg1"/>
                </a:solidFill>
                <a:latin typeface="Lucida Sans" charset="0"/>
                <a:ea typeface="Lucida Sans" charset="0"/>
                <a:cs typeface="Lucida Sans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fr-FR" dirty="0"/>
              <a:t>01</a:t>
            </a:r>
          </a:p>
          <a:p>
            <a:pPr lvl="0"/>
            <a:r>
              <a:rPr lang="fr-FR" dirty="0"/>
              <a:t>02</a:t>
            </a:r>
          </a:p>
          <a:p>
            <a:pPr lvl="0"/>
            <a:r>
              <a:rPr lang="fr-FR" dirty="0"/>
              <a:t>03</a:t>
            </a:r>
          </a:p>
          <a:p>
            <a:pPr lvl="0"/>
            <a:r>
              <a:rPr lang="fr-FR" dirty="0"/>
              <a:t>04</a:t>
            </a:r>
          </a:p>
          <a:p>
            <a:pPr lvl="0"/>
            <a:r>
              <a:rPr lang="fr-FR" dirty="0"/>
              <a:t>05</a:t>
            </a:r>
          </a:p>
        </p:txBody>
      </p:sp>
      <p:sp>
        <p:nvSpPr>
          <p:cNvPr id="9" name="Espace réservé du texte 13"/>
          <p:cNvSpPr>
            <a:spLocks noGrp="1"/>
          </p:cNvSpPr>
          <p:nvPr>
            <p:ph type="body" sz="quarter" idx="15" hasCustomPrompt="1"/>
          </p:nvPr>
        </p:nvSpPr>
        <p:spPr>
          <a:xfrm>
            <a:off x="1886322" y="1440000"/>
            <a:ext cx="3124950" cy="28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1400" baseline="0">
                <a:solidFill>
                  <a:schemeClr val="bg1"/>
                </a:solidFill>
                <a:latin typeface="Lucida Sans" charset="0"/>
                <a:ea typeface="Lucida Sans" charset="0"/>
                <a:cs typeface="Lucida Sans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fr-FR" dirty="0"/>
              <a:t>Partie 1</a:t>
            </a:r>
          </a:p>
          <a:p>
            <a:pPr lvl="0"/>
            <a:r>
              <a:rPr lang="fr-FR" dirty="0"/>
              <a:t>Partie 2</a:t>
            </a:r>
          </a:p>
          <a:p>
            <a:pPr lvl="0"/>
            <a:r>
              <a:rPr lang="fr-FR" dirty="0"/>
              <a:t>Partie 3</a:t>
            </a:r>
          </a:p>
          <a:p>
            <a:pPr lvl="0"/>
            <a:r>
              <a:rPr lang="fr-FR" dirty="0"/>
              <a:t>Partie 4</a:t>
            </a:r>
          </a:p>
          <a:p>
            <a:pPr lvl="0"/>
            <a:r>
              <a:rPr lang="fr-FR" dirty="0"/>
              <a:t>Partie 5</a:t>
            </a:r>
          </a:p>
        </p:txBody>
      </p:sp>
      <p:sp>
        <p:nvSpPr>
          <p:cNvPr id="10" name="Espace réservé du texte 13"/>
          <p:cNvSpPr>
            <a:spLocks noGrp="1"/>
          </p:cNvSpPr>
          <p:nvPr>
            <p:ph type="body" sz="quarter" idx="16" hasCustomPrompt="1"/>
          </p:nvPr>
        </p:nvSpPr>
        <p:spPr>
          <a:xfrm>
            <a:off x="5359836" y="1440000"/>
            <a:ext cx="540000" cy="288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1400" baseline="0">
                <a:solidFill>
                  <a:schemeClr val="bg1"/>
                </a:solidFill>
                <a:latin typeface="Lucida Sans" charset="0"/>
                <a:ea typeface="Lucida Sans" charset="0"/>
                <a:cs typeface="Lucida Sans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fr-FR" dirty="0"/>
              <a:t>01</a:t>
            </a:r>
          </a:p>
          <a:p>
            <a:pPr lvl="0"/>
            <a:r>
              <a:rPr lang="fr-FR" dirty="0"/>
              <a:t>02</a:t>
            </a:r>
          </a:p>
          <a:p>
            <a:pPr lvl="0"/>
            <a:r>
              <a:rPr lang="fr-FR" dirty="0"/>
              <a:t>03</a:t>
            </a:r>
          </a:p>
          <a:p>
            <a:pPr lvl="0"/>
            <a:r>
              <a:rPr lang="fr-FR" dirty="0"/>
              <a:t>04</a:t>
            </a:r>
          </a:p>
          <a:p>
            <a:pPr lvl="0"/>
            <a:r>
              <a:rPr lang="fr-FR" dirty="0"/>
              <a:t>05</a:t>
            </a:r>
          </a:p>
        </p:txBody>
      </p:sp>
    </p:spTree>
    <p:extLst>
      <p:ext uri="{BB962C8B-B14F-4D97-AF65-F5344CB8AC3E}">
        <p14:creationId xmlns:p14="http://schemas.microsoft.com/office/powerpoint/2010/main" val="131442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versiteParis — Contenu l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15"/>
          <p:cNvSpPr>
            <a:spLocks noGrp="1"/>
          </p:cNvSpPr>
          <p:nvPr>
            <p:ph type="body" sz="quarter" idx="13" hasCustomPrompt="1"/>
          </p:nvPr>
        </p:nvSpPr>
        <p:spPr>
          <a:xfrm>
            <a:off x="1080000" y="648000"/>
            <a:ext cx="7777569" cy="28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1600" b="0" cap="none" spc="0" baseline="0">
                <a:ln>
                  <a:noFill/>
                </a:ln>
                <a:solidFill>
                  <a:srgbClr val="921831"/>
                </a:solidFill>
                <a:effectLst/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9" name="Espace réservé du texte 18"/>
          <p:cNvSpPr>
            <a:spLocks noGrp="1"/>
          </p:cNvSpPr>
          <p:nvPr>
            <p:ph type="body" sz="quarter" idx="15" hasCustomPrompt="1"/>
          </p:nvPr>
        </p:nvSpPr>
        <p:spPr>
          <a:xfrm>
            <a:off x="1079500" y="1865313"/>
            <a:ext cx="7778750" cy="252095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171450" indent="-171450">
              <a:buFont typeface="Symbol" charset="2"/>
              <a:buChar char="⎯"/>
              <a:defRPr sz="1200" b="0" cap="none" spc="0">
                <a:ln>
                  <a:noFill/>
                </a:ln>
                <a:solidFill>
                  <a:schemeClr val="tx1"/>
                </a:solidFill>
                <a:effectLst/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n°1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n°2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n°3</a:t>
            </a:r>
          </a:p>
        </p:txBody>
      </p:sp>
      <p:sp>
        <p:nvSpPr>
          <p:cNvPr id="10" name="Titre 37"/>
          <p:cNvSpPr>
            <a:spLocks noGrp="1"/>
          </p:cNvSpPr>
          <p:nvPr>
            <p:ph type="title" hasCustomPrompt="1"/>
          </p:nvPr>
        </p:nvSpPr>
        <p:spPr>
          <a:xfrm>
            <a:off x="1080000" y="1008000"/>
            <a:ext cx="7776000" cy="720000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r>
              <a:rPr lang="fr-FR" dirty="0"/>
              <a:t>Titre</a:t>
            </a:r>
          </a:p>
        </p:txBody>
      </p:sp>
    </p:spTree>
    <p:extLst>
      <p:ext uri="{BB962C8B-B14F-4D97-AF65-F5344CB8AC3E}">
        <p14:creationId xmlns:p14="http://schemas.microsoft.com/office/powerpoint/2010/main" val="1540673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versiteParis — Contenu liste fond couleur">
    <p:bg>
      <p:bgPr>
        <a:solidFill>
          <a:srgbClr val="DEE6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texte 18"/>
          <p:cNvSpPr>
            <a:spLocks noGrp="1"/>
          </p:cNvSpPr>
          <p:nvPr>
            <p:ph type="body" sz="quarter" idx="15" hasCustomPrompt="1"/>
          </p:nvPr>
        </p:nvSpPr>
        <p:spPr>
          <a:xfrm>
            <a:off x="1079500" y="1080000"/>
            <a:ext cx="7778750" cy="334439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171450" indent="-171450">
              <a:buFont typeface="Symbol" charset="2"/>
              <a:buChar char="⎯"/>
              <a:defRPr sz="1200">
                <a:solidFill>
                  <a:schemeClr val="tx1"/>
                </a:solidFill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n°1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n°2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n°3</a:t>
            </a:r>
          </a:p>
        </p:txBody>
      </p:sp>
    </p:spTree>
    <p:extLst>
      <p:ext uri="{BB962C8B-B14F-4D97-AF65-F5344CB8AC3E}">
        <p14:creationId xmlns:p14="http://schemas.microsoft.com/office/powerpoint/2010/main" val="1882224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versiteParis — Text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78779" y="1189048"/>
            <a:ext cx="2406712" cy="3701404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buNone/>
              <a:defRPr sz="1600" baseline="0">
                <a:solidFill>
                  <a:schemeClr val="tx1"/>
                </a:solidFill>
                <a:latin typeface="Lucida Sans" charset="0"/>
                <a:ea typeface="Lucida Sans" charset="0"/>
                <a:cs typeface="Lucida Sans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Insérer texte </a:t>
            </a:r>
          </a:p>
        </p:txBody>
      </p:sp>
      <p:sp>
        <p:nvSpPr>
          <p:cNvPr id="7" name="Espace réservé pour une image  24"/>
          <p:cNvSpPr>
            <a:spLocks noGrp="1"/>
          </p:cNvSpPr>
          <p:nvPr>
            <p:ph type="pic" sz="quarter" idx="18" hasCustomPrompt="1"/>
          </p:nvPr>
        </p:nvSpPr>
        <p:spPr>
          <a:xfrm>
            <a:off x="4564270" y="0"/>
            <a:ext cx="4572000" cy="51435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600"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r>
              <a:rPr lang="fr-FR" dirty="0"/>
              <a:t>Insérer image</a:t>
            </a:r>
          </a:p>
        </p:txBody>
      </p:sp>
      <p:sp>
        <p:nvSpPr>
          <p:cNvPr id="8" name="Espace réservé du texte 15"/>
          <p:cNvSpPr>
            <a:spLocks noGrp="1"/>
          </p:cNvSpPr>
          <p:nvPr>
            <p:ph type="body" sz="quarter" idx="13" hasCustomPrompt="1"/>
          </p:nvPr>
        </p:nvSpPr>
        <p:spPr>
          <a:xfrm>
            <a:off x="1080001" y="648000"/>
            <a:ext cx="2405490" cy="288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1600" baseline="0">
                <a:solidFill>
                  <a:srgbClr val="8A1538"/>
                </a:solidFill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</p:spTree>
    <p:extLst>
      <p:ext uri="{BB962C8B-B14F-4D97-AF65-F5344CB8AC3E}">
        <p14:creationId xmlns:p14="http://schemas.microsoft.com/office/powerpoint/2010/main" val="2113437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versiteParis — Contenu liste + image plein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pour une image  24"/>
          <p:cNvSpPr>
            <a:spLocks noGrp="1"/>
          </p:cNvSpPr>
          <p:nvPr>
            <p:ph type="pic" sz="quarter" idx="18" hasCustomPrompt="1"/>
          </p:nvPr>
        </p:nvSpPr>
        <p:spPr>
          <a:xfrm>
            <a:off x="4564270" y="0"/>
            <a:ext cx="4572000" cy="51435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600"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r>
              <a:rPr lang="fr-FR" dirty="0"/>
              <a:t>Insérer image</a:t>
            </a:r>
          </a:p>
        </p:txBody>
      </p:sp>
      <p:sp>
        <p:nvSpPr>
          <p:cNvPr id="6" name="Espace réservé du texte 18"/>
          <p:cNvSpPr>
            <a:spLocks noGrp="1"/>
          </p:cNvSpPr>
          <p:nvPr>
            <p:ph type="body" sz="quarter" idx="15" hasCustomPrompt="1"/>
          </p:nvPr>
        </p:nvSpPr>
        <p:spPr>
          <a:xfrm>
            <a:off x="1080000" y="1129553"/>
            <a:ext cx="2405492" cy="28800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171450" indent="-171450">
              <a:buFont typeface="AppleSymbols" charset="0"/>
              <a:buChar char="⎻"/>
              <a:defRPr sz="1200"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pPr lvl="0"/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n°1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n°2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n°3</a:t>
            </a:r>
          </a:p>
        </p:txBody>
      </p:sp>
    </p:spTree>
    <p:extLst>
      <p:ext uri="{BB962C8B-B14F-4D97-AF65-F5344CB8AC3E}">
        <p14:creationId xmlns:p14="http://schemas.microsoft.com/office/powerpoint/2010/main" val="1168759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versiteParis — Contenu list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27569" y="2382"/>
            <a:ext cx="2057400" cy="273844"/>
          </a:xfrm>
          <a:prstGeom prst="rect">
            <a:avLst/>
          </a:prstGeom>
        </p:spPr>
        <p:txBody>
          <a:bodyPr/>
          <a:lstStyle/>
          <a:p>
            <a:r>
              <a:rPr lang="fr-FR"/>
              <a:t>12/03/2019</a:t>
            </a:r>
          </a:p>
        </p:txBody>
      </p:sp>
      <p:sp>
        <p:nvSpPr>
          <p:cNvPr id="8" name="Espace réservé du texte 18"/>
          <p:cNvSpPr>
            <a:spLocks noGrp="1"/>
          </p:cNvSpPr>
          <p:nvPr>
            <p:ph type="body" sz="quarter" idx="15" hasCustomPrompt="1"/>
          </p:nvPr>
        </p:nvSpPr>
        <p:spPr>
          <a:xfrm>
            <a:off x="1079999" y="1129553"/>
            <a:ext cx="3438712" cy="28800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171450" indent="-171450">
              <a:buFont typeface="AppleSymbols" charset="0"/>
              <a:buChar char="⎻"/>
              <a:defRPr sz="1200"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pPr lvl="0"/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n°1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n°2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n°3</a:t>
            </a:r>
          </a:p>
        </p:txBody>
      </p:sp>
      <p:sp>
        <p:nvSpPr>
          <p:cNvPr id="9" name="Espace réservé pour une image  24"/>
          <p:cNvSpPr>
            <a:spLocks noGrp="1"/>
          </p:cNvSpPr>
          <p:nvPr>
            <p:ph type="pic" sz="quarter" idx="19" hasCustomPrompt="1"/>
          </p:nvPr>
        </p:nvSpPr>
        <p:spPr>
          <a:xfrm>
            <a:off x="5645805" y="898550"/>
            <a:ext cx="2412000" cy="334439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600"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r>
              <a:rPr lang="fr-FR" dirty="0"/>
              <a:t>Insérer image</a:t>
            </a:r>
          </a:p>
        </p:txBody>
      </p:sp>
    </p:spTree>
    <p:extLst>
      <p:ext uri="{BB962C8B-B14F-4D97-AF65-F5344CB8AC3E}">
        <p14:creationId xmlns:p14="http://schemas.microsoft.com/office/powerpoint/2010/main" val="31097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iversiteParis — Image + contenu l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18"/>
          <p:cNvSpPr>
            <a:spLocks noGrp="1"/>
          </p:cNvSpPr>
          <p:nvPr>
            <p:ph type="body" sz="quarter" idx="15" hasCustomPrompt="1"/>
          </p:nvPr>
        </p:nvSpPr>
        <p:spPr>
          <a:xfrm>
            <a:off x="4619093" y="1129553"/>
            <a:ext cx="3438712" cy="288000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171450" indent="-171450">
              <a:buFont typeface="AppleSymbols" charset="0"/>
              <a:buChar char="⎻"/>
              <a:defRPr sz="1200"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pPr lvl="0"/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n°1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n°2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 </a:t>
            </a:r>
            <a:r>
              <a:rPr lang="en-US" dirty="0" err="1"/>
              <a:t>Insérer</a:t>
            </a:r>
            <a:r>
              <a:rPr lang="en-US" dirty="0"/>
              <a:t> </a:t>
            </a:r>
            <a:r>
              <a:rPr lang="en-US" dirty="0" err="1"/>
              <a:t>texte</a:t>
            </a:r>
            <a:r>
              <a:rPr lang="en-US" dirty="0"/>
              <a:t> n°3</a:t>
            </a:r>
          </a:p>
        </p:txBody>
      </p:sp>
      <p:sp>
        <p:nvSpPr>
          <p:cNvPr id="9" name="Espace réservé pour une image  24"/>
          <p:cNvSpPr>
            <a:spLocks noGrp="1"/>
          </p:cNvSpPr>
          <p:nvPr>
            <p:ph type="pic" sz="quarter" idx="19" hasCustomPrompt="1"/>
          </p:nvPr>
        </p:nvSpPr>
        <p:spPr>
          <a:xfrm>
            <a:off x="1079999" y="898550"/>
            <a:ext cx="2412000" cy="334439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sz="1600">
                <a:latin typeface="Lucida Sans" charset="0"/>
                <a:ea typeface="Lucida Sans" charset="0"/>
                <a:cs typeface="Lucida Sans" charset="0"/>
              </a:defRPr>
            </a:lvl1pPr>
          </a:lstStyle>
          <a:p>
            <a:r>
              <a:rPr lang="fr-FR" dirty="0"/>
              <a:t>Insérer image</a:t>
            </a:r>
          </a:p>
        </p:txBody>
      </p:sp>
    </p:spTree>
    <p:extLst>
      <p:ext uri="{BB962C8B-B14F-4D97-AF65-F5344CB8AC3E}">
        <p14:creationId xmlns:p14="http://schemas.microsoft.com/office/powerpoint/2010/main" val="1682556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079998" y="1152000"/>
            <a:ext cx="7776001" cy="792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fr-FR" dirty="0"/>
              <a:t>Cliquez et modifiez le titre</a:t>
            </a:r>
            <a:endParaRPr lang="en-US" dirty="0"/>
          </a:p>
        </p:txBody>
      </p:sp>
      <p:cxnSp>
        <p:nvCxnSpPr>
          <p:cNvPr id="8" name="Connecteur droit 7"/>
          <p:cNvCxnSpPr/>
          <p:nvPr userDrawn="1"/>
        </p:nvCxnSpPr>
        <p:spPr>
          <a:xfrm>
            <a:off x="288000" y="360000"/>
            <a:ext cx="856956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 8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00" y="72000"/>
            <a:ext cx="221086" cy="216000"/>
          </a:xfrm>
          <a:prstGeom prst="rect">
            <a:avLst/>
          </a:prstGeom>
        </p:spPr>
      </p:pic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596000" y="93432"/>
            <a:ext cx="1260000" cy="216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fr-FR"/>
            </a:defPPr>
            <a:lvl1pPr marL="0" algn="l" defTabSz="685800" rtl="0" eaLnBrk="1" latinLnBrk="0" hangingPunct="1">
              <a:defRPr sz="700" b="1" kern="1200">
                <a:solidFill>
                  <a:schemeClr val="tx1"/>
                </a:solidFill>
                <a:latin typeface="Lucida Sans Normal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F9510879-16A2-B440-ACFD-1D60DADFCF61}" type="slidenum">
              <a:rPr lang="fr-FR" smtClean="0"/>
              <a:pPr algn="r"/>
              <a:t>‹N°›</a:t>
            </a:fld>
            <a:endParaRPr lang="fr-FR" dirty="0"/>
          </a:p>
        </p:txBody>
      </p:sp>
      <p:sp>
        <p:nvSpPr>
          <p:cNvPr id="11" name="Footer Placeholder 4"/>
          <p:cNvSpPr txBox="1">
            <a:spLocks/>
          </p:cNvSpPr>
          <p:nvPr userDrawn="1"/>
        </p:nvSpPr>
        <p:spPr>
          <a:xfrm>
            <a:off x="1079999" y="93432"/>
            <a:ext cx="1725953" cy="2160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defPPr>
              <a:defRPr lang="fr-FR"/>
            </a:defPPr>
            <a:lvl1pPr marL="0" algn="l" defTabSz="685800" rtl="0" eaLnBrk="1" latinLnBrk="0" hangingPunct="1">
              <a:defRPr sz="700" b="1" kern="1200">
                <a:solidFill>
                  <a:schemeClr val="tx1"/>
                </a:solidFill>
                <a:latin typeface="Lucida Sans Normal" charset="0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dirty="0"/>
              <a:t>UNIVERSITÉ PARIS CITÉ</a:t>
            </a:r>
          </a:p>
        </p:txBody>
      </p:sp>
    </p:spTree>
    <p:extLst>
      <p:ext uri="{BB962C8B-B14F-4D97-AF65-F5344CB8AC3E}">
        <p14:creationId xmlns:p14="http://schemas.microsoft.com/office/powerpoint/2010/main" val="2013332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tx1"/>
          </a:solidFill>
          <a:latin typeface="Lucida Sans" charset="0"/>
          <a:ea typeface="Lucida Sans" charset="0"/>
          <a:cs typeface="Lucida Sans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>
            <a:extLst>
              <a:ext uri="{FF2B5EF4-FFF2-40B4-BE49-F238E27FC236}">
                <a16:creationId xmlns:a16="http://schemas.microsoft.com/office/drawing/2014/main" id="{960266E0-68FA-1147-9E94-08CDB549FB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87C563FA-6BB0-6341-BD6F-C84309E1D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816560"/>
      </p:ext>
    </p:extLst>
  </p:cSld>
  <p:clrMapOvr>
    <a:masterClrMapping/>
  </p:clrMapOvr>
</p:sld>
</file>

<file path=ppt/theme/theme1.xml><?xml version="1.0" encoding="utf-8"?>
<a:theme xmlns:a="http://schemas.openxmlformats.org/drawingml/2006/main" name="UniversiteParis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iteParis_gabarit_powerpoint" id="{823C8012-7A0D-0F40-85EC-D76706717A9A}" vid="{163C910B-C911-C647-B642-7DF1E77B18F2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UniversiteParis</Template>
  <TotalTime>1</TotalTime>
  <Words>0</Words>
  <Application>Microsoft Macintosh PowerPoint</Application>
  <PresentationFormat>Affichage à l'écran (16:9)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AppleSymbols</vt:lpstr>
      <vt:lpstr>Arial</vt:lpstr>
      <vt:lpstr>Calibri</vt:lpstr>
      <vt:lpstr>Lucida Sans</vt:lpstr>
      <vt:lpstr>Lucida Sans Normal</vt:lpstr>
      <vt:lpstr>Symbol</vt:lpstr>
      <vt:lpstr>UniversiteParis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Microsoft Office User</cp:lastModifiedBy>
  <cp:revision>1</cp:revision>
  <dcterms:created xsi:type="dcterms:W3CDTF">2024-07-16T07:52:21Z</dcterms:created>
  <dcterms:modified xsi:type="dcterms:W3CDTF">2024-07-16T07:53:54Z</dcterms:modified>
</cp:coreProperties>
</file>